
<file path=[Content_Types].xml><?xml version="1.0" encoding="utf-8"?>
<Types xmlns="http://schemas.openxmlformats.org/package/2006/content-types">
  <Default Extension="jfif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9"/>
  </p:notesMasterIdLst>
  <p:sldIdLst>
    <p:sldId id="267" r:id="rId5"/>
    <p:sldId id="270" r:id="rId6"/>
    <p:sldId id="271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B99A3A-6639-4C7F-95C8-56077841C6D2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F93F49C3-97B9-4336-9BEF-4A2CBB94043E}">
      <dgm:prSet phldrT="[Text]" custT="1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sz="3200" dirty="0">
              <a:latin typeface="Bahnschrift SemiBold Condensed" panose="020B0502040204020203" pitchFamily="34" charset="0"/>
            </a:rPr>
            <a:t>NAME</a:t>
          </a:r>
          <a:endParaRPr lang="en-MY" sz="3200" dirty="0">
            <a:latin typeface="Bahnschrift SemiBold Condensed" panose="020B0502040204020203" pitchFamily="34" charset="0"/>
          </a:endParaRPr>
        </a:p>
      </dgm:t>
    </dgm:pt>
    <dgm:pt modelId="{9BCDF5F4-1EA6-49E9-8D1C-FC906C3C8E2A}" type="parTrans" cxnId="{A3FA8DC4-9194-4F86-94B8-24F661E6315E}">
      <dgm:prSet/>
      <dgm:spPr/>
      <dgm:t>
        <a:bodyPr/>
        <a:lstStyle/>
        <a:p>
          <a:endParaRPr lang="en-MY"/>
        </a:p>
      </dgm:t>
    </dgm:pt>
    <dgm:pt modelId="{07FBEA47-93A2-4E2B-9853-A2D214F2F04F}" type="sibTrans" cxnId="{A3FA8DC4-9194-4F86-94B8-24F661E6315E}">
      <dgm:prSet/>
      <dgm:spPr/>
      <dgm:t>
        <a:bodyPr/>
        <a:lstStyle/>
        <a:p>
          <a:endParaRPr lang="en-MY"/>
        </a:p>
      </dgm:t>
    </dgm:pt>
    <dgm:pt modelId="{70DC7443-7FA9-4EE1-8F67-29EDFE1CCEC0}">
      <dgm:prSet phldrT="[Text]" phldr="1"/>
      <dgm:spPr/>
      <dgm:t>
        <a:bodyPr/>
        <a:lstStyle/>
        <a:p>
          <a:endParaRPr lang="en-MY" dirty="0"/>
        </a:p>
      </dgm:t>
    </dgm:pt>
    <dgm:pt modelId="{4620480C-A5FB-4D7E-B782-5CF313DB644C}" type="parTrans" cxnId="{1A4A7BCA-114A-453C-BCE1-7F19312DB4A0}">
      <dgm:prSet/>
      <dgm:spPr/>
      <dgm:t>
        <a:bodyPr/>
        <a:lstStyle/>
        <a:p>
          <a:endParaRPr lang="en-MY"/>
        </a:p>
      </dgm:t>
    </dgm:pt>
    <dgm:pt modelId="{DDD58377-4D78-4413-9610-03B9E4A35690}" type="sibTrans" cxnId="{1A4A7BCA-114A-453C-BCE1-7F19312DB4A0}">
      <dgm:prSet/>
      <dgm:spPr/>
      <dgm:t>
        <a:bodyPr/>
        <a:lstStyle/>
        <a:p>
          <a:endParaRPr lang="en-MY"/>
        </a:p>
      </dgm:t>
    </dgm:pt>
    <dgm:pt modelId="{49F2A57B-0641-4F63-ADED-AC5C5A14D04F}">
      <dgm:prSet phldrT="[Text]" custT="1"/>
      <dgm:spPr/>
      <dgm:t>
        <a:bodyPr/>
        <a:lstStyle/>
        <a:p>
          <a:r>
            <a:rPr lang="en-US" sz="2800" dirty="0">
              <a:latin typeface="Bahnschrift SemiBold" panose="020B0502040204020203" pitchFamily="34" charset="0"/>
            </a:rPr>
            <a:t>JESSLYN NOVERLITA</a:t>
          </a:r>
          <a:endParaRPr lang="en-MY" sz="2800" dirty="0">
            <a:latin typeface="Bahnschrift SemiBold" panose="020B0502040204020203" pitchFamily="34" charset="0"/>
          </a:endParaRPr>
        </a:p>
      </dgm:t>
    </dgm:pt>
    <dgm:pt modelId="{DE513614-2C44-45AB-908E-03751C1A059F}" type="parTrans" cxnId="{82A7A239-3A94-4586-A64B-C24EAA8E06CD}">
      <dgm:prSet/>
      <dgm:spPr/>
      <dgm:t>
        <a:bodyPr/>
        <a:lstStyle/>
        <a:p>
          <a:endParaRPr lang="en-MY"/>
        </a:p>
      </dgm:t>
    </dgm:pt>
    <dgm:pt modelId="{05B15BAB-A12C-4A96-A6E4-7B3C95CB81C8}" type="sibTrans" cxnId="{82A7A239-3A94-4586-A64B-C24EAA8E06CD}">
      <dgm:prSet/>
      <dgm:spPr/>
      <dgm:t>
        <a:bodyPr/>
        <a:lstStyle/>
        <a:p>
          <a:endParaRPr lang="en-MY"/>
        </a:p>
      </dgm:t>
    </dgm:pt>
    <dgm:pt modelId="{A51F535C-329A-4E08-B9C6-54F1B7F27683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>
              <a:latin typeface="Bahnschrift SemiBold Condensed" panose="020B0502040204020203" pitchFamily="34" charset="0"/>
            </a:rPr>
            <a:t>DATE OF BIRTH</a:t>
          </a:r>
          <a:endParaRPr lang="en-MY" dirty="0">
            <a:latin typeface="Bahnschrift SemiBold Condensed" panose="020B0502040204020203" pitchFamily="34" charset="0"/>
          </a:endParaRPr>
        </a:p>
      </dgm:t>
    </dgm:pt>
    <dgm:pt modelId="{3602D8FA-2439-4BAD-BE57-97A07CDC93E8}" type="parTrans" cxnId="{B2FC3B95-40D7-40A9-856E-EC95990127E1}">
      <dgm:prSet/>
      <dgm:spPr/>
      <dgm:t>
        <a:bodyPr/>
        <a:lstStyle/>
        <a:p>
          <a:endParaRPr lang="en-MY"/>
        </a:p>
      </dgm:t>
    </dgm:pt>
    <dgm:pt modelId="{CB491D42-2201-415D-96F0-2514AFBC8D08}" type="sibTrans" cxnId="{B2FC3B95-40D7-40A9-856E-EC95990127E1}">
      <dgm:prSet/>
      <dgm:spPr/>
      <dgm:t>
        <a:bodyPr/>
        <a:lstStyle/>
        <a:p>
          <a:endParaRPr lang="en-MY"/>
        </a:p>
      </dgm:t>
    </dgm:pt>
    <dgm:pt modelId="{23C7D4B5-4B85-4319-ADA1-72196F3A4D3C}">
      <dgm:prSet phldrT="[Text]" phldr="1"/>
      <dgm:spPr/>
      <dgm:t>
        <a:bodyPr/>
        <a:lstStyle/>
        <a:p>
          <a:endParaRPr lang="en-MY"/>
        </a:p>
      </dgm:t>
    </dgm:pt>
    <dgm:pt modelId="{FCF4B2E3-69DC-4EDE-A155-35498952FEA2}" type="parTrans" cxnId="{5CEAFCD4-3F8E-4E61-8679-12E152BB55E9}">
      <dgm:prSet/>
      <dgm:spPr/>
      <dgm:t>
        <a:bodyPr/>
        <a:lstStyle/>
        <a:p>
          <a:endParaRPr lang="en-MY"/>
        </a:p>
      </dgm:t>
    </dgm:pt>
    <dgm:pt modelId="{D116A7BF-09EC-4641-BC34-B2AACE4FCCBF}" type="sibTrans" cxnId="{5CEAFCD4-3F8E-4E61-8679-12E152BB55E9}">
      <dgm:prSet/>
      <dgm:spPr/>
      <dgm:t>
        <a:bodyPr/>
        <a:lstStyle/>
        <a:p>
          <a:endParaRPr lang="en-MY"/>
        </a:p>
      </dgm:t>
    </dgm:pt>
    <dgm:pt modelId="{41B9ABD3-9317-4BBE-AA6C-277F8104FAD0}">
      <dgm:prSet phldrT="[Text]"/>
      <dgm:spPr>
        <a:solidFill>
          <a:schemeClr val="accent3">
            <a:lumMod val="75000"/>
          </a:schemeClr>
        </a:solidFill>
      </dgm:spPr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MAJOR</a:t>
          </a:r>
          <a:endParaRPr lang="en-MY" dirty="0">
            <a:latin typeface="Bahnschrift SemiBold" panose="020B0502040204020203" pitchFamily="34" charset="0"/>
          </a:endParaRPr>
        </a:p>
      </dgm:t>
    </dgm:pt>
    <dgm:pt modelId="{2EC3CEC8-8E48-4E28-A12C-2199F5C948E9}" type="parTrans" cxnId="{34F84A12-8D81-4D40-9C9B-0A41BB0721AD}">
      <dgm:prSet/>
      <dgm:spPr/>
      <dgm:t>
        <a:bodyPr/>
        <a:lstStyle/>
        <a:p>
          <a:endParaRPr lang="en-MY"/>
        </a:p>
      </dgm:t>
    </dgm:pt>
    <dgm:pt modelId="{DB9E4566-3E97-436D-B81E-9D324E7FBCD1}" type="sibTrans" cxnId="{34F84A12-8D81-4D40-9C9B-0A41BB0721AD}">
      <dgm:prSet/>
      <dgm:spPr/>
      <dgm:t>
        <a:bodyPr/>
        <a:lstStyle/>
        <a:p>
          <a:endParaRPr lang="en-MY"/>
        </a:p>
      </dgm:t>
    </dgm:pt>
    <dgm:pt modelId="{B4C6C6AA-897A-46B3-B272-73488AB0CC89}">
      <dgm:prSet phldrT="[Text]" phldr="1"/>
      <dgm:spPr/>
      <dgm:t>
        <a:bodyPr/>
        <a:lstStyle/>
        <a:p>
          <a:endParaRPr lang="en-MY" dirty="0"/>
        </a:p>
      </dgm:t>
    </dgm:pt>
    <dgm:pt modelId="{BFDD268C-B3E7-44F9-8FAF-95AE589E1FA9}" type="parTrans" cxnId="{115DD966-27E2-4BD5-9725-7D51B8EBF329}">
      <dgm:prSet/>
      <dgm:spPr/>
      <dgm:t>
        <a:bodyPr/>
        <a:lstStyle/>
        <a:p>
          <a:endParaRPr lang="en-MY"/>
        </a:p>
      </dgm:t>
    </dgm:pt>
    <dgm:pt modelId="{C3C8D52C-2103-424C-97BA-0A14C571D991}" type="sibTrans" cxnId="{115DD966-27E2-4BD5-9725-7D51B8EBF329}">
      <dgm:prSet/>
      <dgm:spPr/>
      <dgm:t>
        <a:bodyPr/>
        <a:lstStyle/>
        <a:p>
          <a:endParaRPr lang="en-MY"/>
        </a:p>
      </dgm:t>
    </dgm:pt>
    <dgm:pt modelId="{A95C94B2-11F8-4521-AC98-4C39E75FDE67}">
      <dgm:prSet phldrT="[Text]"/>
      <dgm:spPr/>
      <dgm:t>
        <a:bodyPr/>
        <a:lstStyle/>
        <a:p>
          <a:r>
            <a:rPr lang="en-US" dirty="0">
              <a:latin typeface="Bahnschrift SemiBold" panose="020B0502040204020203" pitchFamily="34" charset="0"/>
            </a:rPr>
            <a:t>BACHELOR OF ENGINEERING IN COMPUTER SCIENCE AND TECHNOLOGY</a:t>
          </a:r>
          <a:endParaRPr lang="en-MY" dirty="0">
            <a:latin typeface="Bahnschrift SemiBold" panose="020B0502040204020203" pitchFamily="34" charset="0"/>
          </a:endParaRPr>
        </a:p>
      </dgm:t>
    </dgm:pt>
    <dgm:pt modelId="{D1801A86-CC1D-437A-80F3-74CBDD948D57}" type="parTrans" cxnId="{6D885C49-6E28-4474-AAE0-FCE471348BA8}">
      <dgm:prSet/>
      <dgm:spPr/>
      <dgm:t>
        <a:bodyPr/>
        <a:lstStyle/>
        <a:p>
          <a:endParaRPr lang="en-MY"/>
        </a:p>
      </dgm:t>
    </dgm:pt>
    <dgm:pt modelId="{D937BDFD-26FF-49C7-8B35-B1AC25AB9CCA}" type="sibTrans" cxnId="{6D885C49-6E28-4474-AAE0-FCE471348BA8}">
      <dgm:prSet/>
      <dgm:spPr/>
      <dgm:t>
        <a:bodyPr/>
        <a:lstStyle/>
        <a:p>
          <a:endParaRPr lang="en-MY"/>
        </a:p>
      </dgm:t>
    </dgm:pt>
    <dgm:pt modelId="{4699AE33-3742-4472-895D-41F3A7CA2B28}">
      <dgm:prSet phldrT="[Text]" custT="1"/>
      <dgm:spPr/>
      <dgm:t>
        <a:bodyPr/>
        <a:lstStyle/>
        <a:p>
          <a:r>
            <a:rPr lang="en-US" sz="2800" dirty="0">
              <a:latin typeface="Bahnschrift SemiBold" panose="020B0502040204020203" pitchFamily="34" charset="0"/>
            </a:rPr>
            <a:t>PALEMBANG, 10</a:t>
          </a:r>
          <a:r>
            <a:rPr lang="en-US" sz="2800" baseline="30000" dirty="0">
              <a:latin typeface="Bahnschrift SemiBold" panose="020B0502040204020203" pitchFamily="34" charset="0"/>
            </a:rPr>
            <a:t>th</a:t>
          </a:r>
          <a:r>
            <a:rPr lang="en-US" sz="2800" dirty="0">
              <a:latin typeface="Bahnschrift SemiBold" panose="020B0502040204020203" pitchFamily="34" charset="0"/>
            </a:rPr>
            <a:t> of NOVEMBER 2001</a:t>
          </a:r>
          <a:endParaRPr lang="en-MY" sz="2800" dirty="0">
            <a:latin typeface="Bahnschrift SemiBold" panose="020B0502040204020203" pitchFamily="34" charset="0"/>
          </a:endParaRPr>
        </a:p>
      </dgm:t>
    </dgm:pt>
    <dgm:pt modelId="{A559D2F2-F1A5-43FB-B3CC-8540ED080BC5}" type="sibTrans" cxnId="{BFF61BE1-1C72-4F75-A1C0-D1DC0122858B}">
      <dgm:prSet/>
      <dgm:spPr/>
      <dgm:t>
        <a:bodyPr/>
        <a:lstStyle/>
        <a:p>
          <a:endParaRPr lang="en-MY"/>
        </a:p>
      </dgm:t>
    </dgm:pt>
    <dgm:pt modelId="{AAC7C8CD-7B13-4FC9-ABB8-92A4ED162989}" type="parTrans" cxnId="{BFF61BE1-1C72-4F75-A1C0-D1DC0122858B}">
      <dgm:prSet/>
      <dgm:spPr/>
      <dgm:t>
        <a:bodyPr/>
        <a:lstStyle/>
        <a:p>
          <a:endParaRPr lang="en-MY"/>
        </a:p>
      </dgm:t>
    </dgm:pt>
    <dgm:pt modelId="{CADDFBD8-8E9A-49CC-A579-EC5749454597}" type="pres">
      <dgm:prSet presAssocID="{73B99A3A-6639-4C7F-95C8-56077841C6D2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67960F7-9B3C-4AA3-841D-D07169D1D61D}" type="pres">
      <dgm:prSet presAssocID="{F93F49C3-97B9-4336-9BEF-4A2CBB94043E}" presName="composite" presStyleCnt="0"/>
      <dgm:spPr/>
    </dgm:pt>
    <dgm:pt modelId="{EEFFB8A3-1EDC-427F-A046-5E36418C1527}" type="pres">
      <dgm:prSet presAssocID="{F93F49C3-97B9-4336-9BEF-4A2CBB94043E}" presName="FirstChild" presStyleLbl="revTx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37314A-03CE-4E60-82AC-6A05DFEF2F54}" type="pres">
      <dgm:prSet presAssocID="{F93F49C3-97B9-4336-9BEF-4A2CBB94043E}" presName="Parent" presStyleLbl="alignNode1" presStyleIdx="0" presStyleCnt="3" custScaleX="117223" custLinFactNeighborX="1979" custLinFactNeighborY="-150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47E9BE-AA21-40BD-A427-17B3FDDC6DB7}" type="pres">
      <dgm:prSet presAssocID="{F93F49C3-97B9-4336-9BEF-4A2CBB94043E}" presName="Accent" presStyleLbl="parChTrans1D1" presStyleIdx="0" presStyleCnt="3"/>
      <dgm:spPr/>
    </dgm:pt>
    <dgm:pt modelId="{DACC99D7-C85A-470B-8153-E28FA1E77F77}" type="pres">
      <dgm:prSet presAssocID="{F93F49C3-97B9-4336-9BEF-4A2CBB94043E}" presName="Child" presStyleLbl="revTx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8E4C26-EF3C-43A0-964A-B0963CC6DFE7}" type="pres">
      <dgm:prSet presAssocID="{07FBEA47-93A2-4E2B-9853-A2D214F2F04F}" presName="sibTrans" presStyleCnt="0"/>
      <dgm:spPr/>
    </dgm:pt>
    <dgm:pt modelId="{315C3597-9AF9-4C5E-B73A-655655C61477}" type="pres">
      <dgm:prSet presAssocID="{A51F535C-329A-4E08-B9C6-54F1B7F27683}" presName="composite" presStyleCnt="0"/>
      <dgm:spPr/>
    </dgm:pt>
    <dgm:pt modelId="{7598B296-9456-47C4-B01F-D9DD6FAD8AF6}" type="pres">
      <dgm:prSet presAssocID="{A51F535C-329A-4E08-B9C6-54F1B7F27683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AB1EB0-7DF3-4D97-B3B4-0D2F5F5C1202}" type="pres">
      <dgm:prSet presAssocID="{A51F535C-329A-4E08-B9C6-54F1B7F27683}" presName="Parent" presStyleLbl="alignNode1" presStyleIdx="1" presStyleCnt="3" custScaleX="197084" custLinFactNeighborX="21171" custLinFactNeighborY="405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50AE0A-E05A-4909-BA30-0ACD6407D672}" type="pres">
      <dgm:prSet presAssocID="{A51F535C-329A-4E08-B9C6-54F1B7F27683}" presName="Accent" presStyleLbl="parChTrans1D1" presStyleIdx="1" presStyleCnt="3"/>
      <dgm:spPr/>
    </dgm:pt>
    <dgm:pt modelId="{C5A6A676-DA76-4065-AEB6-A6F19A864B2A}" type="pres">
      <dgm:prSet presAssocID="{A51F535C-329A-4E08-B9C6-54F1B7F27683}" presName="Child" presStyleLbl="revTx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EACF58-A5C3-4C89-8215-40C7EAFBC875}" type="pres">
      <dgm:prSet presAssocID="{CB491D42-2201-415D-96F0-2514AFBC8D08}" presName="sibTrans" presStyleCnt="0"/>
      <dgm:spPr/>
    </dgm:pt>
    <dgm:pt modelId="{28BE2745-71A0-4693-9F88-6642F7D89F8A}" type="pres">
      <dgm:prSet presAssocID="{41B9ABD3-9317-4BBE-AA6C-277F8104FAD0}" presName="composite" presStyleCnt="0"/>
      <dgm:spPr/>
    </dgm:pt>
    <dgm:pt modelId="{17835472-5DD5-4C32-B852-35682282464D}" type="pres">
      <dgm:prSet presAssocID="{41B9ABD3-9317-4BBE-AA6C-277F8104FAD0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1D3E25-7BDE-4067-A3E8-613C8A8E838A}" type="pres">
      <dgm:prSet presAssocID="{41B9ABD3-9317-4BBE-AA6C-277F8104FAD0}" presName="Parent" presStyleLbl="alignNode1" presStyleIdx="2" presStyleCnt="3" custScaleX="155435" custLinFactNeighborX="11360" custLinFactNeighborY="135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59CA0D-CFAE-4115-AD2B-92BACDD43E15}" type="pres">
      <dgm:prSet presAssocID="{41B9ABD3-9317-4BBE-AA6C-277F8104FAD0}" presName="Accent" presStyleLbl="parChTrans1D1" presStyleIdx="2" presStyleCnt="3"/>
      <dgm:spPr/>
    </dgm:pt>
    <dgm:pt modelId="{00FF1277-4AD4-410A-94D4-BC9BAB730F63}" type="pres">
      <dgm:prSet presAssocID="{41B9ABD3-9317-4BBE-AA6C-277F8104FAD0}" presName="Child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4A7BCA-114A-453C-BCE1-7F19312DB4A0}" srcId="{F93F49C3-97B9-4336-9BEF-4A2CBB94043E}" destId="{70DC7443-7FA9-4EE1-8F67-29EDFE1CCEC0}" srcOrd="0" destOrd="0" parTransId="{4620480C-A5FB-4D7E-B782-5CF313DB644C}" sibTransId="{DDD58377-4D78-4413-9610-03B9E4A35690}"/>
    <dgm:cxn modelId="{B2FC3B95-40D7-40A9-856E-EC95990127E1}" srcId="{73B99A3A-6639-4C7F-95C8-56077841C6D2}" destId="{A51F535C-329A-4E08-B9C6-54F1B7F27683}" srcOrd="1" destOrd="0" parTransId="{3602D8FA-2439-4BAD-BE57-97A07CDC93E8}" sibTransId="{CB491D42-2201-415D-96F0-2514AFBC8D08}"/>
    <dgm:cxn modelId="{02573E60-E873-453C-AE7B-1388FED10EAC}" type="presOf" srcId="{A95C94B2-11F8-4521-AC98-4C39E75FDE67}" destId="{00FF1277-4AD4-410A-94D4-BC9BAB730F63}" srcOrd="0" destOrd="0" presId="urn:microsoft.com/office/officeart/2011/layout/TabList"/>
    <dgm:cxn modelId="{82A7A239-3A94-4586-A64B-C24EAA8E06CD}" srcId="{F93F49C3-97B9-4336-9BEF-4A2CBB94043E}" destId="{49F2A57B-0641-4F63-ADED-AC5C5A14D04F}" srcOrd="1" destOrd="0" parTransId="{DE513614-2C44-45AB-908E-03751C1A059F}" sibTransId="{05B15BAB-A12C-4A96-A6E4-7B3C95CB81C8}"/>
    <dgm:cxn modelId="{1110684D-0A18-4C6D-8DFA-A79A94CE4E27}" type="presOf" srcId="{23C7D4B5-4B85-4319-ADA1-72196F3A4D3C}" destId="{7598B296-9456-47C4-B01F-D9DD6FAD8AF6}" srcOrd="0" destOrd="0" presId="urn:microsoft.com/office/officeart/2011/layout/TabList"/>
    <dgm:cxn modelId="{BFF61BE1-1C72-4F75-A1C0-D1DC0122858B}" srcId="{A51F535C-329A-4E08-B9C6-54F1B7F27683}" destId="{4699AE33-3742-4472-895D-41F3A7CA2B28}" srcOrd="1" destOrd="0" parTransId="{AAC7C8CD-7B13-4FC9-ABB8-92A4ED162989}" sibTransId="{A559D2F2-F1A5-43FB-B3CC-8540ED080BC5}"/>
    <dgm:cxn modelId="{34F84A12-8D81-4D40-9C9B-0A41BB0721AD}" srcId="{73B99A3A-6639-4C7F-95C8-56077841C6D2}" destId="{41B9ABD3-9317-4BBE-AA6C-277F8104FAD0}" srcOrd="2" destOrd="0" parTransId="{2EC3CEC8-8E48-4E28-A12C-2199F5C948E9}" sibTransId="{DB9E4566-3E97-436D-B81E-9D324E7FBCD1}"/>
    <dgm:cxn modelId="{A5224B68-29BF-4E48-A93F-97A7D07620CC}" type="presOf" srcId="{41B9ABD3-9317-4BBE-AA6C-277F8104FAD0}" destId="{1E1D3E25-7BDE-4067-A3E8-613C8A8E838A}" srcOrd="0" destOrd="0" presId="urn:microsoft.com/office/officeart/2011/layout/TabList"/>
    <dgm:cxn modelId="{1B02CD23-1769-4D91-B831-CEB4D67055BA}" type="presOf" srcId="{49F2A57B-0641-4F63-ADED-AC5C5A14D04F}" destId="{DACC99D7-C85A-470B-8153-E28FA1E77F77}" srcOrd="0" destOrd="0" presId="urn:microsoft.com/office/officeart/2011/layout/TabList"/>
    <dgm:cxn modelId="{443B8B5E-501E-4FEA-A894-C21EDAB34F16}" type="presOf" srcId="{A51F535C-329A-4E08-B9C6-54F1B7F27683}" destId="{87AB1EB0-7DF3-4D97-B3B4-0D2F5F5C1202}" srcOrd="0" destOrd="0" presId="urn:microsoft.com/office/officeart/2011/layout/TabList"/>
    <dgm:cxn modelId="{D6E90582-529E-4E17-ABF2-ACE1712B928E}" type="presOf" srcId="{73B99A3A-6639-4C7F-95C8-56077841C6D2}" destId="{CADDFBD8-8E9A-49CC-A579-EC5749454597}" srcOrd="0" destOrd="0" presId="urn:microsoft.com/office/officeart/2011/layout/TabList"/>
    <dgm:cxn modelId="{115DD966-27E2-4BD5-9725-7D51B8EBF329}" srcId="{41B9ABD3-9317-4BBE-AA6C-277F8104FAD0}" destId="{B4C6C6AA-897A-46B3-B272-73488AB0CC89}" srcOrd="0" destOrd="0" parTransId="{BFDD268C-B3E7-44F9-8FAF-95AE589E1FA9}" sibTransId="{C3C8D52C-2103-424C-97BA-0A14C571D991}"/>
    <dgm:cxn modelId="{6D885C49-6E28-4474-AAE0-FCE471348BA8}" srcId="{41B9ABD3-9317-4BBE-AA6C-277F8104FAD0}" destId="{A95C94B2-11F8-4521-AC98-4C39E75FDE67}" srcOrd="1" destOrd="0" parTransId="{D1801A86-CC1D-437A-80F3-74CBDD948D57}" sibTransId="{D937BDFD-26FF-49C7-8B35-B1AC25AB9CCA}"/>
    <dgm:cxn modelId="{57A3C52B-D08A-4971-8C33-6BF405AB167F}" type="presOf" srcId="{B4C6C6AA-897A-46B3-B272-73488AB0CC89}" destId="{17835472-5DD5-4C32-B852-35682282464D}" srcOrd="0" destOrd="0" presId="urn:microsoft.com/office/officeart/2011/layout/TabList"/>
    <dgm:cxn modelId="{5CEAFCD4-3F8E-4E61-8679-12E152BB55E9}" srcId="{A51F535C-329A-4E08-B9C6-54F1B7F27683}" destId="{23C7D4B5-4B85-4319-ADA1-72196F3A4D3C}" srcOrd="0" destOrd="0" parTransId="{FCF4B2E3-69DC-4EDE-A155-35498952FEA2}" sibTransId="{D116A7BF-09EC-4641-BC34-B2AACE4FCCBF}"/>
    <dgm:cxn modelId="{1074972F-B55C-47EE-980F-CF51A2BC1052}" type="presOf" srcId="{4699AE33-3742-4472-895D-41F3A7CA2B28}" destId="{C5A6A676-DA76-4065-AEB6-A6F19A864B2A}" srcOrd="0" destOrd="0" presId="urn:microsoft.com/office/officeart/2011/layout/TabList"/>
    <dgm:cxn modelId="{1F1AA2F8-DF59-41EB-93E5-8B6A321D8EB8}" type="presOf" srcId="{F93F49C3-97B9-4336-9BEF-4A2CBB94043E}" destId="{5837314A-03CE-4E60-82AC-6A05DFEF2F54}" srcOrd="0" destOrd="0" presId="urn:microsoft.com/office/officeart/2011/layout/TabList"/>
    <dgm:cxn modelId="{A3FA8DC4-9194-4F86-94B8-24F661E6315E}" srcId="{73B99A3A-6639-4C7F-95C8-56077841C6D2}" destId="{F93F49C3-97B9-4336-9BEF-4A2CBB94043E}" srcOrd="0" destOrd="0" parTransId="{9BCDF5F4-1EA6-49E9-8D1C-FC906C3C8E2A}" sibTransId="{07FBEA47-93A2-4E2B-9853-A2D214F2F04F}"/>
    <dgm:cxn modelId="{A83BC2F6-2066-4D16-9271-DFC34B04C208}" type="presOf" srcId="{70DC7443-7FA9-4EE1-8F67-29EDFE1CCEC0}" destId="{EEFFB8A3-1EDC-427F-A046-5E36418C1527}" srcOrd="0" destOrd="0" presId="urn:microsoft.com/office/officeart/2011/layout/TabList"/>
    <dgm:cxn modelId="{29E67AEA-AC41-4DB0-98A9-0129F234AF6C}" type="presParOf" srcId="{CADDFBD8-8E9A-49CC-A579-EC5749454597}" destId="{B67960F7-9B3C-4AA3-841D-D07169D1D61D}" srcOrd="0" destOrd="0" presId="urn:microsoft.com/office/officeart/2011/layout/TabList"/>
    <dgm:cxn modelId="{3CDF6F86-3EC4-4D7E-9727-9B4C1F80B36A}" type="presParOf" srcId="{B67960F7-9B3C-4AA3-841D-D07169D1D61D}" destId="{EEFFB8A3-1EDC-427F-A046-5E36418C1527}" srcOrd="0" destOrd="0" presId="urn:microsoft.com/office/officeart/2011/layout/TabList"/>
    <dgm:cxn modelId="{0B260F53-0E21-4D77-9599-42631A7554ED}" type="presParOf" srcId="{B67960F7-9B3C-4AA3-841D-D07169D1D61D}" destId="{5837314A-03CE-4E60-82AC-6A05DFEF2F54}" srcOrd="1" destOrd="0" presId="urn:microsoft.com/office/officeart/2011/layout/TabList"/>
    <dgm:cxn modelId="{9FF6ABDE-2E5A-4E84-86BD-0F0904AB0A9C}" type="presParOf" srcId="{B67960F7-9B3C-4AA3-841D-D07169D1D61D}" destId="{BC47E9BE-AA21-40BD-A427-17B3FDDC6DB7}" srcOrd="2" destOrd="0" presId="urn:microsoft.com/office/officeart/2011/layout/TabList"/>
    <dgm:cxn modelId="{A353E2BE-0919-46C0-B2A3-23B0D9D9DBF1}" type="presParOf" srcId="{CADDFBD8-8E9A-49CC-A579-EC5749454597}" destId="{DACC99D7-C85A-470B-8153-E28FA1E77F77}" srcOrd="1" destOrd="0" presId="urn:microsoft.com/office/officeart/2011/layout/TabList"/>
    <dgm:cxn modelId="{24666DB3-152C-4749-AFDD-AF5A49696DF4}" type="presParOf" srcId="{CADDFBD8-8E9A-49CC-A579-EC5749454597}" destId="{268E4C26-EF3C-43A0-964A-B0963CC6DFE7}" srcOrd="2" destOrd="0" presId="urn:microsoft.com/office/officeart/2011/layout/TabList"/>
    <dgm:cxn modelId="{518BEC19-5C97-462D-9208-4B9A71269CC1}" type="presParOf" srcId="{CADDFBD8-8E9A-49CC-A579-EC5749454597}" destId="{315C3597-9AF9-4C5E-B73A-655655C61477}" srcOrd="3" destOrd="0" presId="urn:microsoft.com/office/officeart/2011/layout/TabList"/>
    <dgm:cxn modelId="{A9F08F1D-145D-4187-A2B5-54478C029454}" type="presParOf" srcId="{315C3597-9AF9-4C5E-B73A-655655C61477}" destId="{7598B296-9456-47C4-B01F-D9DD6FAD8AF6}" srcOrd="0" destOrd="0" presId="urn:microsoft.com/office/officeart/2011/layout/TabList"/>
    <dgm:cxn modelId="{9E24B0E4-5CF5-452A-AD95-C1451D511531}" type="presParOf" srcId="{315C3597-9AF9-4C5E-B73A-655655C61477}" destId="{87AB1EB0-7DF3-4D97-B3B4-0D2F5F5C1202}" srcOrd="1" destOrd="0" presId="urn:microsoft.com/office/officeart/2011/layout/TabList"/>
    <dgm:cxn modelId="{664B917A-3A9F-4591-B581-476EA0CAA4F8}" type="presParOf" srcId="{315C3597-9AF9-4C5E-B73A-655655C61477}" destId="{EE50AE0A-E05A-4909-BA30-0ACD6407D672}" srcOrd="2" destOrd="0" presId="urn:microsoft.com/office/officeart/2011/layout/TabList"/>
    <dgm:cxn modelId="{4F543434-4BBB-45DF-AC08-F8E465072B13}" type="presParOf" srcId="{CADDFBD8-8E9A-49CC-A579-EC5749454597}" destId="{C5A6A676-DA76-4065-AEB6-A6F19A864B2A}" srcOrd="4" destOrd="0" presId="urn:microsoft.com/office/officeart/2011/layout/TabList"/>
    <dgm:cxn modelId="{289FE458-68D0-404A-B853-DA27BAB8B4A9}" type="presParOf" srcId="{CADDFBD8-8E9A-49CC-A579-EC5749454597}" destId="{5FEACF58-A5C3-4C89-8215-40C7EAFBC875}" srcOrd="5" destOrd="0" presId="urn:microsoft.com/office/officeart/2011/layout/TabList"/>
    <dgm:cxn modelId="{A5A84F24-3F39-4A5F-B8AA-DC0DC50D7C56}" type="presParOf" srcId="{CADDFBD8-8E9A-49CC-A579-EC5749454597}" destId="{28BE2745-71A0-4693-9F88-6642F7D89F8A}" srcOrd="6" destOrd="0" presId="urn:microsoft.com/office/officeart/2011/layout/TabList"/>
    <dgm:cxn modelId="{A55403A2-1B7E-407C-8F69-D79AC8982587}" type="presParOf" srcId="{28BE2745-71A0-4693-9F88-6642F7D89F8A}" destId="{17835472-5DD5-4C32-B852-35682282464D}" srcOrd="0" destOrd="0" presId="urn:microsoft.com/office/officeart/2011/layout/TabList"/>
    <dgm:cxn modelId="{00B410AD-753F-47AE-AF5E-BEC1691C3AED}" type="presParOf" srcId="{28BE2745-71A0-4693-9F88-6642F7D89F8A}" destId="{1E1D3E25-7BDE-4067-A3E8-613C8A8E838A}" srcOrd="1" destOrd="0" presId="urn:microsoft.com/office/officeart/2011/layout/TabList"/>
    <dgm:cxn modelId="{9A6FF821-9A50-4E2D-8A75-28FB4C41DA70}" type="presParOf" srcId="{28BE2745-71A0-4693-9F88-6642F7D89F8A}" destId="{2F59CA0D-CFAE-4115-AD2B-92BACDD43E15}" srcOrd="2" destOrd="0" presId="urn:microsoft.com/office/officeart/2011/layout/TabList"/>
    <dgm:cxn modelId="{0A70D082-E7D3-4619-B483-8A4E44C3502C}" type="presParOf" srcId="{CADDFBD8-8E9A-49CC-A579-EC5749454597}" destId="{00FF1277-4AD4-410A-94D4-BC9BAB730F63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DEB806-5725-4594-8091-E281D3D914C2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617C2D45-6B85-4D2C-B2B9-944EC66EE395}">
      <dgm:prSet phldrT="[Text]" phldr="1"/>
      <dgm:spPr/>
      <dgm:t>
        <a:bodyPr/>
        <a:lstStyle/>
        <a:p>
          <a:endParaRPr lang="en-MY" dirty="0"/>
        </a:p>
      </dgm:t>
    </dgm:pt>
    <dgm:pt modelId="{4F35ED5D-854D-46FF-BA01-A42C65F6E1F1}" type="parTrans" cxnId="{662CC73B-4897-4405-B662-5C83BD9590AD}">
      <dgm:prSet/>
      <dgm:spPr/>
      <dgm:t>
        <a:bodyPr/>
        <a:lstStyle/>
        <a:p>
          <a:endParaRPr lang="en-MY"/>
        </a:p>
      </dgm:t>
    </dgm:pt>
    <dgm:pt modelId="{228278BF-5861-45C0-9E8A-6A20F23A7E2C}" type="sibTrans" cxnId="{662CC73B-4897-4405-B662-5C83BD9590AD}">
      <dgm:prSet/>
      <dgm:spPr/>
      <dgm:t>
        <a:bodyPr/>
        <a:lstStyle/>
        <a:p>
          <a:endParaRPr lang="en-MY"/>
        </a:p>
      </dgm:t>
    </dgm:pt>
    <dgm:pt modelId="{5AB71E5B-7B8A-46F9-A9B1-ADA802C8C520}">
      <dgm:prSet phldrT="[Text]"/>
      <dgm:spPr/>
      <dgm:t>
        <a:bodyPr/>
        <a:lstStyle/>
        <a:p>
          <a:r>
            <a:rPr lang="en-US" dirty="0"/>
            <a:t>MOVIE</a:t>
          </a:r>
          <a:endParaRPr lang="en-MY" dirty="0"/>
        </a:p>
      </dgm:t>
    </dgm:pt>
    <dgm:pt modelId="{917A2B38-074C-46DD-9705-AC4BE972D1AF}" type="parTrans" cxnId="{A1DAA286-1D4F-4DC1-9862-573D71EF516F}">
      <dgm:prSet/>
      <dgm:spPr/>
      <dgm:t>
        <a:bodyPr/>
        <a:lstStyle/>
        <a:p>
          <a:endParaRPr lang="en-MY"/>
        </a:p>
      </dgm:t>
    </dgm:pt>
    <dgm:pt modelId="{EA653914-2402-45D4-A10C-8C43CDBD9B24}" type="sibTrans" cxnId="{A1DAA286-1D4F-4DC1-9862-573D71EF516F}">
      <dgm:prSet/>
      <dgm:spPr/>
      <dgm:t>
        <a:bodyPr/>
        <a:lstStyle/>
        <a:p>
          <a:endParaRPr lang="en-MY"/>
        </a:p>
      </dgm:t>
    </dgm:pt>
    <dgm:pt modelId="{590FC558-E0ED-414D-9D44-D965F4514357}">
      <dgm:prSet phldrT="[Text]"/>
      <dgm:spPr/>
      <dgm:t>
        <a:bodyPr/>
        <a:lstStyle/>
        <a:p>
          <a:r>
            <a:rPr lang="en-US" dirty="0"/>
            <a:t>MAKEUP</a:t>
          </a:r>
          <a:endParaRPr lang="en-MY" dirty="0"/>
        </a:p>
      </dgm:t>
    </dgm:pt>
    <dgm:pt modelId="{948E23FA-B507-4DF2-AF8D-E39CE5B4DDD4}" type="parTrans" cxnId="{26EC31A9-A77A-4FBA-A8D3-B451A1BA61B5}">
      <dgm:prSet/>
      <dgm:spPr/>
      <dgm:t>
        <a:bodyPr/>
        <a:lstStyle/>
        <a:p>
          <a:endParaRPr lang="en-MY"/>
        </a:p>
      </dgm:t>
    </dgm:pt>
    <dgm:pt modelId="{7A648894-5DAB-4D8B-8735-8BB8059C9A69}" type="sibTrans" cxnId="{26EC31A9-A77A-4FBA-A8D3-B451A1BA61B5}">
      <dgm:prSet/>
      <dgm:spPr/>
      <dgm:t>
        <a:bodyPr/>
        <a:lstStyle/>
        <a:p>
          <a:endParaRPr lang="en-MY"/>
        </a:p>
      </dgm:t>
    </dgm:pt>
    <dgm:pt modelId="{C5C7A5CC-30AB-4047-9800-FB444ECE30FD}">
      <dgm:prSet phldrT="[Text]"/>
      <dgm:spPr/>
      <dgm:t>
        <a:bodyPr/>
        <a:lstStyle/>
        <a:p>
          <a:r>
            <a:rPr lang="en-US" dirty="0"/>
            <a:t>BOOKS</a:t>
          </a:r>
          <a:endParaRPr lang="en-MY" dirty="0"/>
        </a:p>
      </dgm:t>
    </dgm:pt>
    <dgm:pt modelId="{6B0BC6BC-33BF-45C0-9031-AA7490349F6F}" type="parTrans" cxnId="{B9A2E619-A816-4A05-AD16-7B40511795F0}">
      <dgm:prSet/>
      <dgm:spPr/>
      <dgm:t>
        <a:bodyPr/>
        <a:lstStyle/>
        <a:p>
          <a:endParaRPr lang="en-MY"/>
        </a:p>
      </dgm:t>
    </dgm:pt>
    <dgm:pt modelId="{10C276D9-8EE1-48B5-9C88-9197C259BC1A}" type="sibTrans" cxnId="{B9A2E619-A816-4A05-AD16-7B40511795F0}">
      <dgm:prSet/>
      <dgm:spPr/>
      <dgm:t>
        <a:bodyPr/>
        <a:lstStyle/>
        <a:p>
          <a:endParaRPr lang="en-MY"/>
        </a:p>
      </dgm:t>
    </dgm:pt>
    <dgm:pt modelId="{A84E2F55-B148-4308-A55E-8B4ED565B7D7}" type="pres">
      <dgm:prSet presAssocID="{B4DEB806-5725-4594-8091-E281D3D914C2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97C90704-3CF6-43F0-B4CD-8F4108BF34C0}" type="pres">
      <dgm:prSet presAssocID="{617C2D45-6B85-4D2C-B2B9-944EC66EE395}" presName="thickLine" presStyleLbl="alignNode1" presStyleIdx="0" presStyleCnt="1"/>
      <dgm:spPr/>
    </dgm:pt>
    <dgm:pt modelId="{F5B5B261-6741-40DD-A698-562FD180B301}" type="pres">
      <dgm:prSet presAssocID="{617C2D45-6B85-4D2C-B2B9-944EC66EE395}" presName="horz1" presStyleCnt="0"/>
      <dgm:spPr/>
    </dgm:pt>
    <dgm:pt modelId="{EED67119-89E6-4AD8-9D68-B7A9F63CFC41}" type="pres">
      <dgm:prSet presAssocID="{617C2D45-6B85-4D2C-B2B9-944EC66EE395}" presName="tx1" presStyleLbl="revTx" presStyleIdx="0" presStyleCnt="4"/>
      <dgm:spPr/>
      <dgm:t>
        <a:bodyPr/>
        <a:lstStyle/>
        <a:p>
          <a:endParaRPr lang="en-US"/>
        </a:p>
      </dgm:t>
    </dgm:pt>
    <dgm:pt modelId="{FB96CB24-8BAF-4554-971D-F3818955147B}" type="pres">
      <dgm:prSet presAssocID="{617C2D45-6B85-4D2C-B2B9-944EC66EE395}" presName="vert1" presStyleCnt="0"/>
      <dgm:spPr/>
    </dgm:pt>
    <dgm:pt modelId="{E0F26B18-AD20-4329-AC27-6A904D262398}" type="pres">
      <dgm:prSet presAssocID="{5AB71E5B-7B8A-46F9-A9B1-ADA802C8C520}" presName="vertSpace2a" presStyleCnt="0"/>
      <dgm:spPr/>
    </dgm:pt>
    <dgm:pt modelId="{A617DE77-1247-4E9B-8980-0ADDA2E72451}" type="pres">
      <dgm:prSet presAssocID="{5AB71E5B-7B8A-46F9-A9B1-ADA802C8C520}" presName="horz2" presStyleCnt="0"/>
      <dgm:spPr/>
    </dgm:pt>
    <dgm:pt modelId="{4E0C1547-43DD-436E-9283-F21F601B99C1}" type="pres">
      <dgm:prSet presAssocID="{5AB71E5B-7B8A-46F9-A9B1-ADA802C8C520}" presName="horzSpace2" presStyleCnt="0"/>
      <dgm:spPr/>
    </dgm:pt>
    <dgm:pt modelId="{5A0B11BD-6169-4EC4-8106-B9EC014098D5}" type="pres">
      <dgm:prSet presAssocID="{5AB71E5B-7B8A-46F9-A9B1-ADA802C8C520}" presName="tx2" presStyleLbl="revTx" presStyleIdx="1" presStyleCnt="4" custLinFactNeighborX="7419"/>
      <dgm:spPr/>
      <dgm:t>
        <a:bodyPr/>
        <a:lstStyle/>
        <a:p>
          <a:endParaRPr lang="en-US"/>
        </a:p>
      </dgm:t>
    </dgm:pt>
    <dgm:pt modelId="{CCE226BB-2F57-4C47-8532-B0B64399E889}" type="pres">
      <dgm:prSet presAssocID="{5AB71E5B-7B8A-46F9-A9B1-ADA802C8C520}" presName="vert2" presStyleCnt="0"/>
      <dgm:spPr/>
    </dgm:pt>
    <dgm:pt modelId="{83B18311-9101-4A67-957A-E3719FB7D044}" type="pres">
      <dgm:prSet presAssocID="{5AB71E5B-7B8A-46F9-A9B1-ADA802C8C520}" presName="thinLine2b" presStyleLbl="callout" presStyleIdx="0" presStyleCnt="3"/>
      <dgm:spPr/>
    </dgm:pt>
    <dgm:pt modelId="{632E7D3B-EDE2-47A2-BF8A-85127E8D79F4}" type="pres">
      <dgm:prSet presAssocID="{5AB71E5B-7B8A-46F9-A9B1-ADA802C8C520}" presName="vertSpace2b" presStyleCnt="0"/>
      <dgm:spPr/>
    </dgm:pt>
    <dgm:pt modelId="{71B8181D-FA61-4925-865E-A0BCCC824C8B}" type="pres">
      <dgm:prSet presAssocID="{590FC558-E0ED-414D-9D44-D965F4514357}" presName="horz2" presStyleCnt="0"/>
      <dgm:spPr/>
    </dgm:pt>
    <dgm:pt modelId="{3F8244BE-EE56-480F-B5B7-A83F3F673CE8}" type="pres">
      <dgm:prSet presAssocID="{590FC558-E0ED-414D-9D44-D965F4514357}" presName="horzSpace2" presStyleCnt="0"/>
      <dgm:spPr/>
    </dgm:pt>
    <dgm:pt modelId="{824A032D-46BB-466F-BD0F-F825E2E7992A}" type="pres">
      <dgm:prSet presAssocID="{590FC558-E0ED-414D-9D44-D965F4514357}" presName="tx2" presStyleLbl="revTx" presStyleIdx="2" presStyleCnt="4"/>
      <dgm:spPr/>
      <dgm:t>
        <a:bodyPr/>
        <a:lstStyle/>
        <a:p>
          <a:endParaRPr lang="en-US"/>
        </a:p>
      </dgm:t>
    </dgm:pt>
    <dgm:pt modelId="{34232B71-DCF9-4D1B-AEBD-8551430CFE0E}" type="pres">
      <dgm:prSet presAssocID="{590FC558-E0ED-414D-9D44-D965F4514357}" presName="vert2" presStyleCnt="0"/>
      <dgm:spPr/>
    </dgm:pt>
    <dgm:pt modelId="{29319CD9-3A4E-44C2-8B87-6BEC00DD268D}" type="pres">
      <dgm:prSet presAssocID="{590FC558-E0ED-414D-9D44-D965F4514357}" presName="thinLine2b" presStyleLbl="callout" presStyleIdx="1" presStyleCnt="3"/>
      <dgm:spPr/>
    </dgm:pt>
    <dgm:pt modelId="{140645B4-373A-4317-8BC4-4705D22103F8}" type="pres">
      <dgm:prSet presAssocID="{590FC558-E0ED-414D-9D44-D965F4514357}" presName="vertSpace2b" presStyleCnt="0"/>
      <dgm:spPr/>
    </dgm:pt>
    <dgm:pt modelId="{9269070A-8D7C-430C-B998-B8FF167BE30C}" type="pres">
      <dgm:prSet presAssocID="{C5C7A5CC-30AB-4047-9800-FB444ECE30FD}" presName="horz2" presStyleCnt="0"/>
      <dgm:spPr/>
    </dgm:pt>
    <dgm:pt modelId="{8CCF0E6B-1BB6-4026-A415-009F33251B84}" type="pres">
      <dgm:prSet presAssocID="{C5C7A5CC-30AB-4047-9800-FB444ECE30FD}" presName="horzSpace2" presStyleCnt="0"/>
      <dgm:spPr/>
    </dgm:pt>
    <dgm:pt modelId="{131FA85A-71C2-48BB-8ABA-AD5077D9DB5C}" type="pres">
      <dgm:prSet presAssocID="{C5C7A5CC-30AB-4047-9800-FB444ECE30FD}" presName="tx2" presStyleLbl="revTx" presStyleIdx="3" presStyleCnt="4"/>
      <dgm:spPr/>
      <dgm:t>
        <a:bodyPr/>
        <a:lstStyle/>
        <a:p>
          <a:endParaRPr lang="en-US"/>
        </a:p>
      </dgm:t>
    </dgm:pt>
    <dgm:pt modelId="{49894A98-47AB-4D9E-A5C7-D902CC0421F3}" type="pres">
      <dgm:prSet presAssocID="{C5C7A5CC-30AB-4047-9800-FB444ECE30FD}" presName="vert2" presStyleCnt="0"/>
      <dgm:spPr/>
    </dgm:pt>
    <dgm:pt modelId="{516D27AC-7815-491D-8A29-FB791E78D958}" type="pres">
      <dgm:prSet presAssocID="{C5C7A5CC-30AB-4047-9800-FB444ECE30FD}" presName="thinLine2b" presStyleLbl="callout" presStyleIdx="2" presStyleCnt="3"/>
      <dgm:spPr/>
    </dgm:pt>
    <dgm:pt modelId="{99AE8DFA-97E1-44B8-9FA5-F2EAC1E70BE6}" type="pres">
      <dgm:prSet presAssocID="{C5C7A5CC-30AB-4047-9800-FB444ECE30FD}" presName="vertSpace2b" presStyleCnt="0"/>
      <dgm:spPr/>
    </dgm:pt>
  </dgm:ptLst>
  <dgm:cxnLst>
    <dgm:cxn modelId="{EC44B358-F732-4069-9BA8-2D05726BDF4B}" type="presOf" srcId="{5AB71E5B-7B8A-46F9-A9B1-ADA802C8C520}" destId="{5A0B11BD-6169-4EC4-8106-B9EC014098D5}" srcOrd="0" destOrd="0" presId="urn:microsoft.com/office/officeart/2008/layout/LinedList"/>
    <dgm:cxn modelId="{662CC73B-4897-4405-B662-5C83BD9590AD}" srcId="{B4DEB806-5725-4594-8091-E281D3D914C2}" destId="{617C2D45-6B85-4D2C-B2B9-944EC66EE395}" srcOrd="0" destOrd="0" parTransId="{4F35ED5D-854D-46FF-BA01-A42C65F6E1F1}" sibTransId="{228278BF-5861-45C0-9E8A-6A20F23A7E2C}"/>
    <dgm:cxn modelId="{FC140318-9E1F-4135-898B-01AD297F3A46}" type="presOf" srcId="{C5C7A5CC-30AB-4047-9800-FB444ECE30FD}" destId="{131FA85A-71C2-48BB-8ABA-AD5077D9DB5C}" srcOrd="0" destOrd="0" presId="urn:microsoft.com/office/officeart/2008/layout/LinedList"/>
    <dgm:cxn modelId="{26EC31A9-A77A-4FBA-A8D3-B451A1BA61B5}" srcId="{617C2D45-6B85-4D2C-B2B9-944EC66EE395}" destId="{590FC558-E0ED-414D-9D44-D965F4514357}" srcOrd="1" destOrd="0" parTransId="{948E23FA-B507-4DF2-AF8D-E39CE5B4DDD4}" sibTransId="{7A648894-5DAB-4D8B-8735-8BB8059C9A69}"/>
    <dgm:cxn modelId="{B9A2E619-A816-4A05-AD16-7B40511795F0}" srcId="{617C2D45-6B85-4D2C-B2B9-944EC66EE395}" destId="{C5C7A5CC-30AB-4047-9800-FB444ECE30FD}" srcOrd="2" destOrd="0" parTransId="{6B0BC6BC-33BF-45C0-9031-AA7490349F6F}" sibTransId="{10C276D9-8EE1-48B5-9C88-9197C259BC1A}"/>
    <dgm:cxn modelId="{32FF746C-D3EC-4026-9DA9-BB333F2E29FB}" type="presOf" srcId="{617C2D45-6B85-4D2C-B2B9-944EC66EE395}" destId="{EED67119-89E6-4AD8-9D68-B7A9F63CFC41}" srcOrd="0" destOrd="0" presId="urn:microsoft.com/office/officeart/2008/layout/LinedList"/>
    <dgm:cxn modelId="{CD61FC93-E1CC-4871-BDD6-45E9B823B777}" type="presOf" srcId="{B4DEB806-5725-4594-8091-E281D3D914C2}" destId="{A84E2F55-B148-4308-A55E-8B4ED565B7D7}" srcOrd="0" destOrd="0" presId="urn:microsoft.com/office/officeart/2008/layout/LinedList"/>
    <dgm:cxn modelId="{BD2A2397-7F49-42C2-8A74-A22F9F3957AD}" type="presOf" srcId="{590FC558-E0ED-414D-9D44-D965F4514357}" destId="{824A032D-46BB-466F-BD0F-F825E2E7992A}" srcOrd="0" destOrd="0" presId="urn:microsoft.com/office/officeart/2008/layout/LinedList"/>
    <dgm:cxn modelId="{A1DAA286-1D4F-4DC1-9862-573D71EF516F}" srcId="{617C2D45-6B85-4D2C-B2B9-944EC66EE395}" destId="{5AB71E5B-7B8A-46F9-A9B1-ADA802C8C520}" srcOrd="0" destOrd="0" parTransId="{917A2B38-074C-46DD-9705-AC4BE972D1AF}" sibTransId="{EA653914-2402-45D4-A10C-8C43CDBD9B24}"/>
    <dgm:cxn modelId="{2A562A00-D420-47B3-BFBC-46BE598E7193}" type="presParOf" srcId="{A84E2F55-B148-4308-A55E-8B4ED565B7D7}" destId="{97C90704-3CF6-43F0-B4CD-8F4108BF34C0}" srcOrd="0" destOrd="0" presId="urn:microsoft.com/office/officeart/2008/layout/LinedList"/>
    <dgm:cxn modelId="{E51B6DFA-FB57-4810-9121-E8CF624879DD}" type="presParOf" srcId="{A84E2F55-B148-4308-A55E-8B4ED565B7D7}" destId="{F5B5B261-6741-40DD-A698-562FD180B301}" srcOrd="1" destOrd="0" presId="urn:microsoft.com/office/officeart/2008/layout/LinedList"/>
    <dgm:cxn modelId="{C690B150-96F5-42F9-A56A-4ECE0808A5B0}" type="presParOf" srcId="{F5B5B261-6741-40DD-A698-562FD180B301}" destId="{EED67119-89E6-4AD8-9D68-B7A9F63CFC41}" srcOrd="0" destOrd="0" presId="urn:microsoft.com/office/officeart/2008/layout/LinedList"/>
    <dgm:cxn modelId="{E99FFADD-A68E-4980-8860-008C76FDA1C1}" type="presParOf" srcId="{F5B5B261-6741-40DD-A698-562FD180B301}" destId="{FB96CB24-8BAF-4554-971D-F3818955147B}" srcOrd="1" destOrd="0" presId="urn:microsoft.com/office/officeart/2008/layout/LinedList"/>
    <dgm:cxn modelId="{458E04B7-8903-4A48-8B58-F7ED6D5869A8}" type="presParOf" srcId="{FB96CB24-8BAF-4554-971D-F3818955147B}" destId="{E0F26B18-AD20-4329-AC27-6A904D262398}" srcOrd="0" destOrd="0" presId="urn:microsoft.com/office/officeart/2008/layout/LinedList"/>
    <dgm:cxn modelId="{25C46C5D-BDCC-4A30-A3DB-3CA9BFBF9277}" type="presParOf" srcId="{FB96CB24-8BAF-4554-971D-F3818955147B}" destId="{A617DE77-1247-4E9B-8980-0ADDA2E72451}" srcOrd="1" destOrd="0" presId="urn:microsoft.com/office/officeart/2008/layout/LinedList"/>
    <dgm:cxn modelId="{4B41C52C-A40D-4049-8483-2AD93EB19260}" type="presParOf" srcId="{A617DE77-1247-4E9B-8980-0ADDA2E72451}" destId="{4E0C1547-43DD-436E-9283-F21F601B99C1}" srcOrd="0" destOrd="0" presId="urn:microsoft.com/office/officeart/2008/layout/LinedList"/>
    <dgm:cxn modelId="{C002FAD7-6B40-432C-9F05-7E723406B46E}" type="presParOf" srcId="{A617DE77-1247-4E9B-8980-0ADDA2E72451}" destId="{5A0B11BD-6169-4EC4-8106-B9EC014098D5}" srcOrd="1" destOrd="0" presId="urn:microsoft.com/office/officeart/2008/layout/LinedList"/>
    <dgm:cxn modelId="{5855B870-07BD-4B55-80E5-A420866A879C}" type="presParOf" srcId="{A617DE77-1247-4E9B-8980-0ADDA2E72451}" destId="{CCE226BB-2F57-4C47-8532-B0B64399E889}" srcOrd="2" destOrd="0" presId="urn:microsoft.com/office/officeart/2008/layout/LinedList"/>
    <dgm:cxn modelId="{719D525D-3474-4377-8D0F-06347486787B}" type="presParOf" srcId="{FB96CB24-8BAF-4554-971D-F3818955147B}" destId="{83B18311-9101-4A67-957A-E3719FB7D044}" srcOrd="2" destOrd="0" presId="urn:microsoft.com/office/officeart/2008/layout/LinedList"/>
    <dgm:cxn modelId="{057A0CD3-A239-4BFD-BF18-821E1D43DD56}" type="presParOf" srcId="{FB96CB24-8BAF-4554-971D-F3818955147B}" destId="{632E7D3B-EDE2-47A2-BF8A-85127E8D79F4}" srcOrd="3" destOrd="0" presId="urn:microsoft.com/office/officeart/2008/layout/LinedList"/>
    <dgm:cxn modelId="{42900A0A-1B45-4B0E-8D2A-C55A53FC57A2}" type="presParOf" srcId="{FB96CB24-8BAF-4554-971D-F3818955147B}" destId="{71B8181D-FA61-4925-865E-A0BCCC824C8B}" srcOrd="4" destOrd="0" presId="urn:microsoft.com/office/officeart/2008/layout/LinedList"/>
    <dgm:cxn modelId="{272B3BD3-7CCF-43FD-92FF-F40A881E603A}" type="presParOf" srcId="{71B8181D-FA61-4925-865E-A0BCCC824C8B}" destId="{3F8244BE-EE56-480F-B5B7-A83F3F673CE8}" srcOrd="0" destOrd="0" presId="urn:microsoft.com/office/officeart/2008/layout/LinedList"/>
    <dgm:cxn modelId="{A0B5BD69-528C-416E-91E3-606C2CDC3BEA}" type="presParOf" srcId="{71B8181D-FA61-4925-865E-A0BCCC824C8B}" destId="{824A032D-46BB-466F-BD0F-F825E2E7992A}" srcOrd="1" destOrd="0" presId="urn:microsoft.com/office/officeart/2008/layout/LinedList"/>
    <dgm:cxn modelId="{9FDFEDC2-03CF-4B15-9BEF-9ABE7EE5AD95}" type="presParOf" srcId="{71B8181D-FA61-4925-865E-A0BCCC824C8B}" destId="{34232B71-DCF9-4D1B-AEBD-8551430CFE0E}" srcOrd="2" destOrd="0" presId="urn:microsoft.com/office/officeart/2008/layout/LinedList"/>
    <dgm:cxn modelId="{B02A3688-258D-4848-9C0D-6147173B7596}" type="presParOf" srcId="{FB96CB24-8BAF-4554-971D-F3818955147B}" destId="{29319CD9-3A4E-44C2-8B87-6BEC00DD268D}" srcOrd="5" destOrd="0" presId="urn:microsoft.com/office/officeart/2008/layout/LinedList"/>
    <dgm:cxn modelId="{05AFD080-5980-469E-9267-9189B53B333E}" type="presParOf" srcId="{FB96CB24-8BAF-4554-971D-F3818955147B}" destId="{140645B4-373A-4317-8BC4-4705D22103F8}" srcOrd="6" destOrd="0" presId="urn:microsoft.com/office/officeart/2008/layout/LinedList"/>
    <dgm:cxn modelId="{2DE1D366-CDB9-47BE-855D-5666A2C20E23}" type="presParOf" srcId="{FB96CB24-8BAF-4554-971D-F3818955147B}" destId="{9269070A-8D7C-430C-B998-B8FF167BE30C}" srcOrd="7" destOrd="0" presId="urn:microsoft.com/office/officeart/2008/layout/LinedList"/>
    <dgm:cxn modelId="{A5A78027-5248-4B7F-A5C2-3D296399ADF8}" type="presParOf" srcId="{9269070A-8D7C-430C-B998-B8FF167BE30C}" destId="{8CCF0E6B-1BB6-4026-A415-009F33251B84}" srcOrd="0" destOrd="0" presId="urn:microsoft.com/office/officeart/2008/layout/LinedList"/>
    <dgm:cxn modelId="{31A14F66-0F58-4567-AB15-1D0BA382C6D7}" type="presParOf" srcId="{9269070A-8D7C-430C-B998-B8FF167BE30C}" destId="{131FA85A-71C2-48BB-8ABA-AD5077D9DB5C}" srcOrd="1" destOrd="0" presId="urn:microsoft.com/office/officeart/2008/layout/LinedList"/>
    <dgm:cxn modelId="{822FEBB8-654F-45E0-A5E1-66E5C34F4FA6}" type="presParOf" srcId="{9269070A-8D7C-430C-B998-B8FF167BE30C}" destId="{49894A98-47AB-4D9E-A5C7-D902CC0421F3}" srcOrd="2" destOrd="0" presId="urn:microsoft.com/office/officeart/2008/layout/LinedList"/>
    <dgm:cxn modelId="{210FD7B1-5193-419A-9C5D-A792AD30659D}" type="presParOf" srcId="{FB96CB24-8BAF-4554-971D-F3818955147B}" destId="{516D27AC-7815-491D-8A29-FB791E78D958}" srcOrd="8" destOrd="0" presId="urn:microsoft.com/office/officeart/2008/layout/LinedList"/>
    <dgm:cxn modelId="{36FE7806-944E-45DB-8CA5-07178F8F4C34}" type="presParOf" srcId="{FB96CB24-8BAF-4554-971D-F3818955147B}" destId="{99AE8DFA-97E1-44B8-9FA5-F2EAC1E70BE6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F87D87-84E6-455D-9137-C7CF503EAEF1}" type="doc">
      <dgm:prSet loTypeId="urn:microsoft.com/office/officeart/2016/7/layout/AccentHomeChevron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9C77153-0632-4305-8E03-2BCC6C8C7459}">
      <dgm:prSet custT="1"/>
      <dgm:spPr/>
      <dgm:t>
        <a:bodyPr/>
        <a:lstStyle/>
        <a:p>
          <a:r>
            <a:rPr lang="en-US" sz="1600" dirty="0">
              <a:latin typeface="Comic Sans MS" panose="030F0702030302020204" pitchFamily="66" charset="0"/>
            </a:rPr>
            <a:t>2014-2016</a:t>
          </a:r>
        </a:p>
      </dgm:t>
    </dgm:pt>
    <dgm:pt modelId="{A4525C56-39CB-4215-A95D-39B6E499BA09}" type="parTrans" cxnId="{111157E0-EA47-436A-9E75-856959C340BD}">
      <dgm:prSet/>
      <dgm:spPr/>
      <dgm:t>
        <a:bodyPr/>
        <a:lstStyle/>
        <a:p>
          <a:endParaRPr lang="en-US"/>
        </a:p>
      </dgm:t>
    </dgm:pt>
    <dgm:pt modelId="{201200D3-7841-4E8A-9B28-5E6E7CCAD894}" type="sibTrans" cxnId="{111157E0-EA47-436A-9E75-856959C340BD}">
      <dgm:prSet/>
      <dgm:spPr/>
      <dgm:t>
        <a:bodyPr/>
        <a:lstStyle/>
        <a:p>
          <a:endParaRPr lang="en-US"/>
        </a:p>
      </dgm:t>
    </dgm:pt>
    <dgm:pt modelId="{6CFF382B-A01C-4893-950B-4C73B65EEEEC}">
      <dgm:prSet/>
      <dgm:spPr/>
      <dgm:t>
        <a:bodyPr/>
        <a:lstStyle/>
        <a:p>
          <a:endParaRPr lang="en-US" dirty="0"/>
        </a:p>
      </dgm:t>
    </dgm:pt>
    <dgm:pt modelId="{B7C96CB3-A68C-4183-8C40-4F9620236662}" type="parTrans" cxnId="{6F975387-7989-4884-8B34-39B1587E43F0}">
      <dgm:prSet/>
      <dgm:spPr/>
      <dgm:t>
        <a:bodyPr/>
        <a:lstStyle/>
        <a:p>
          <a:endParaRPr lang="en-US"/>
        </a:p>
      </dgm:t>
    </dgm:pt>
    <dgm:pt modelId="{83CE1AC1-E70F-4806-860C-D78C14D0A733}" type="sibTrans" cxnId="{6F975387-7989-4884-8B34-39B1587E43F0}">
      <dgm:prSet/>
      <dgm:spPr/>
      <dgm:t>
        <a:bodyPr/>
        <a:lstStyle/>
        <a:p>
          <a:endParaRPr lang="en-US"/>
        </a:p>
      </dgm:t>
    </dgm:pt>
    <dgm:pt modelId="{D9A67F6B-3D91-47AC-9509-EE7F6DE34CDA}">
      <dgm:prSet custT="1"/>
      <dgm:spPr/>
      <dgm:t>
        <a:bodyPr/>
        <a:lstStyle/>
        <a:p>
          <a:r>
            <a:rPr lang="en-US" sz="1600" dirty="0">
              <a:latin typeface="Comic Sans MS" panose="030F0702030302020204" pitchFamily="66" charset="0"/>
            </a:rPr>
            <a:t>2016-2019</a:t>
          </a:r>
          <a:endParaRPr lang="en-US" sz="1200" dirty="0">
            <a:latin typeface="Comic Sans MS" panose="030F0702030302020204" pitchFamily="66" charset="0"/>
          </a:endParaRPr>
        </a:p>
      </dgm:t>
    </dgm:pt>
    <dgm:pt modelId="{96746EE7-6EAE-4F15-AD27-FE0DC224EFDA}" type="parTrans" cxnId="{30ECA7C1-90D7-49EA-B846-37B334451FB2}">
      <dgm:prSet/>
      <dgm:spPr/>
      <dgm:t>
        <a:bodyPr/>
        <a:lstStyle/>
        <a:p>
          <a:endParaRPr lang="en-US"/>
        </a:p>
      </dgm:t>
    </dgm:pt>
    <dgm:pt modelId="{F473B4B7-9265-47BE-A8FE-8AB348E2ABC2}" type="sibTrans" cxnId="{30ECA7C1-90D7-49EA-B846-37B334451FB2}">
      <dgm:prSet/>
      <dgm:spPr/>
      <dgm:t>
        <a:bodyPr/>
        <a:lstStyle/>
        <a:p>
          <a:endParaRPr lang="en-US"/>
        </a:p>
      </dgm:t>
    </dgm:pt>
    <dgm:pt modelId="{02D74D69-297E-43BF-A5AF-D6AA0BFC05AB}">
      <dgm:prSet/>
      <dgm:spPr/>
      <dgm:t>
        <a:bodyPr/>
        <a:lstStyle/>
        <a:p>
          <a:r>
            <a:rPr lang="en-US" dirty="0">
              <a:latin typeface="Lucida Console" panose="020B0609040504020204" pitchFamily="49" charset="0"/>
            </a:rPr>
            <a:t>IGNATIUS</a:t>
          </a:r>
          <a:r>
            <a:rPr lang="en-US" baseline="0" dirty="0">
              <a:latin typeface="Lucida Console" panose="020B0609040504020204" pitchFamily="49" charset="0"/>
            </a:rPr>
            <a:t> GLOBAL SENIOR HIGHSCHOOL</a:t>
          </a:r>
          <a:endParaRPr lang="en-US" dirty="0">
            <a:latin typeface="Lucida Console" panose="020B0609040504020204" pitchFamily="49" charset="0"/>
          </a:endParaRPr>
        </a:p>
      </dgm:t>
    </dgm:pt>
    <dgm:pt modelId="{E9E42E90-AF28-4A33-89F9-740E257D8458}" type="parTrans" cxnId="{E4F9D68D-7BA9-44D9-B82E-4962629C4524}">
      <dgm:prSet/>
      <dgm:spPr/>
      <dgm:t>
        <a:bodyPr/>
        <a:lstStyle/>
        <a:p>
          <a:endParaRPr lang="en-US"/>
        </a:p>
      </dgm:t>
    </dgm:pt>
    <dgm:pt modelId="{E1B8E8B6-D39D-4B34-953B-0E9EBB93BC69}" type="sibTrans" cxnId="{E4F9D68D-7BA9-44D9-B82E-4962629C4524}">
      <dgm:prSet/>
      <dgm:spPr/>
      <dgm:t>
        <a:bodyPr/>
        <a:lstStyle/>
        <a:p>
          <a:endParaRPr lang="en-US"/>
        </a:p>
      </dgm:t>
    </dgm:pt>
    <dgm:pt modelId="{17BFA5A2-ABDD-48DD-AAFA-22F43D87FC35}">
      <dgm:prSet custT="1"/>
      <dgm:spPr/>
      <dgm:t>
        <a:bodyPr/>
        <a:lstStyle/>
        <a:p>
          <a:r>
            <a:rPr lang="en-US" sz="1600" dirty="0">
              <a:latin typeface="Comic Sans MS" panose="030F0702030302020204" pitchFamily="66" charset="0"/>
            </a:rPr>
            <a:t>2019 (current study)</a:t>
          </a:r>
          <a:endParaRPr lang="en-US" sz="1300" dirty="0">
            <a:latin typeface="Comic Sans MS" panose="030F0702030302020204" pitchFamily="66" charset="0"/>
          </a:endParaRPr>
        </a:p>
      </dgm:t>
    </dgm:pt>
    <dgm:pt modelId="{67AE45E2-495F-4610-98C0-FE3E11BDA056}" type="parTrans" cxnId="{A45608E4-F167-4840-8773-17AEB5ED8B6C}">
      <dgm:prSet/>
      <dgm:spPr/>
      <dgm:t>
        <a:bodyPr/>
        <a:lstStyle/>
        <a:p>
          <a:endParaRPr lang="en-US"/>
        </a:p>
      </dgm:t>
    </dgm:pt>
    <dgm:pt modelId="{59F05DE8-7C2D-42A7-8ABD-84E0D78626E5}" type="sibTrans" cxnId="{A45608E4-F167-4840-8773-17AEB5ED8B6C}">
      <dgm:prSet/>
      <dgm:spPr/>
      <dgm:t>
        <a:bodyPr/>
        <a:lstStyle/>
        <a:p>
          <a:endParaRPr lang="en-US"/>
        </a:p>
      </dgm:t>
    </dgm:pt>
    <dgm:pt modelId="{AFFD43BC-53B9-4C99-8D86-1735EC123E5B}">
      <dgm:prSet/>
      <dgm:spPr/>
      <dgm:t>
        <a:bodyPr/>
        <a:lstStyle/>
        <a:p>
          <a:r>
            <a:rPr lang="en-US" dirty="0">
              <a:latin typeface="Lucida Console" panose="020B0609040504020204" pitchFamily="49" charset="0"/>
            </a:rPr>
            <a:t>XIAMEN</a:t>
          </a:r>
          <a:r>
            <a:rPr lang="en-US" baseline="0" dirty="0">
              <a:latin typeface="Lucida Console" panose="020B0609040504020204" pitchFamily="49" charset="0"/>
            </a:rPr>
            <a:t> UNIVERSITY MALAYSIA</a:t>
          </a:r>
          <a:endParaRPr lang="en-US" dirty="0">
            <a:latin typeface="Lucida Console" panose="020B0609040504020204" pitchFamily="49" charset="0"/>
          </a:endParaRPr>
        </a:p>
      </dgm:t>
    </dgm:pt>
    <dgm:pt modelId="{4FC3A91A-3552-47D5-B1EF-BBF5663E3411}" type="parTrans" cxnId="{9A58D734-49C1-4724-9B58-D4A95131C128}">
      <dgm:prSet/>
      <dgm:spPr/>
      <dgm:t>
        <a:bodyPr/>
        <a:lstStyle/>
        <a:p>
          <a:endParaRPr lang="en-US"/>
        </a:p>
      </dgm:t>
    </dgm:pt>
    <dgm:pt modelId="{D92FFE60-F8F9-447A-B5A7-728DDC5B5773}" type="sibTrans" cxnId="{9A58D734-49C1-4724-9B58-D4A95131C128}">
      <dgm:prSet/>
      <dgm:spPr/>
      <dgm:t>
        <a:bodyPr/>
        <a:lstStyle/>
        <a:p>
          <a:endParaRPr lang="en-US"/>
        </a:p>
      </dgm:t>
    </dgm:pt>
    <dgm:pt modelId="{B4A97AC6-5E92-4E9E-A1AD-4C4857E5F397}" type="pres">
      <dgm:prSet presAssocID="{93F87D87-84E6-455D-9137-C7CF503EAEF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3C5494-7B0B-497B-BE50-ED8C67249709}" type="pres">
      <dgm:prSet presAssocID="{A9C77153-0632-4305-8E03-2BCC6C8C7459}" presName="composite" presStyleCnt="0"/>
      <dgm:spPr/>
    </dgm:pt>
    <dgm:pt modelId="{B1ED519E-9332-4298-8BC0-38E08B9E91EA}" type="pres">
      <dgm:prSet presAssocID="{A9C77153-0632-4305-8E03-2BCC6C8C7459}" presName="L" presStyleLbl="solidFgAcc1" presStyleIdx="0" presStyleCnt="3">
        <dgm:presLayoutVars>
          <dgm:chMax val="0"/>
          <dgm:chPref val="0"/>
        </dgm:presLayoutVars>
      </dgm:prSet>
      <dgm:spPr/>
    </dgm:pt>
    <dgm:pt modelId="{A243EBB1-DEBB-487C-88D3-3EFD316D71E9}" type="pres">
      <dgm:prSet presAssocID="{A9C77153-0632-4305-8E03-2BCC6C8C745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911FCB-CF61-463E-9EA6-F7BF95A67E51}" type="pres">
      <dgm:prSet presAssocID="{A9C77153-0632-4305-8E03-2BCC6C8C7459}" presName="desTx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6CE185-0298-4854-ACDD-FCA8D25F8C4E}" type="pres">
      <dgm:prSet presAssocID="{A9C77153-0632-4305-8E03-2BCC6C8C7459}" presName="EmptyPlaceHolder" presStyleCnt="0"/>
      <dgm:spPr/>
    </dgm:pt>
    <dgm:pt modelId="{FE981211-9F32-4655-B811-9BB6FC55B778}" type="pres">
      <dgm:prSet presAssocID="{201200D3-7841-4E8A-9B28-5E6E7CCAD894}" presName="space" presStyleCnt="0"/>
      <dgm:spPr/>
    </dgm:pt>
    <dgm:pt modelId="{C3867B3C-A56E-47DC-912F-D3DBE275183F}" type="pres">
      <dgm:prSet presAssocID="{D9A67F6B-3D91-47AC-9509-EE7F6DE34CDA}" presName="composite" presStyleCnt="0"/>
      <dgm:spPr/>
    </dgm:pt>
    <dgm:pt modelId="{36775784-7760-420D-8D9A-5464FD9141AE}" type="pres">
      <dgm:prSet presAssocID="{D9A67F6B-3D91-47AC-9509-EE7F6DE34CDA}" presName="L" presStyleLbl="solidFgAcc1" presStyleIdx="1" presStyleCnt="3">
        <dgm:presLayoutVars>
          <dgm:chMax val="0"/>
          <dgm:chPref val="0"/>
        </dgm:presLayoutVars>
      </dgm:prSet>
      <dgm:spPr/>
    </dgm:pt>
    <dgm:pt modelId="{916A5A41-D6F0-4EA9-AB50-F05D425BCA52}" type="pres">
      <dgm:prSet presAssocID="{D9A67F6B-3D91-47AC-9509-EE7F6DE34CDA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C85F65-41DE-490E-AF0A-69E363ACAF5F}" type="pres">
      <dgm:prSet presAssocID="{D9A67F6B-3D91-47AC-9509-EE7F6DE34CDA}" presName="desTx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01F89B-C91F-48B0-9B9A-DCDF7065C77C}" type="pres">
      <dgm:prSet presAssocID="{D9A67F6B-3D91-47AC-9509-EE7F6DE34CDA}" presName="EmptyPlaceHolder" presStyleCnt="0"/>
      <dgm:spPr/>
    </dgm:pt>
    <dgm:pt modelId="{169F64FD-B028-48F0-B031-9535FE431B2C}" type="pres">
      <dgm:prSet presAssocID="{F473B4B7-9265-47BE-A8FE-8AB348E2ABC2}" presName="space" presStyleCnt="0"/>
      <dgm:spPr/>
    </dgm:pt>
    <dgm:pt modelId="{9AEC58EE-9ED4-4404-9BF3-B8D89398206A}" type="pres">
      <dgm:prSet presAssocID="{17BFA5A2-ABDD-48DD-AAFA-22F43D87FC35}" presName="composite" presStyleCnt="0"/>
      <dgm:spPr/>
    </dgm:pt>
    <dgm:pt modelId="{3D8D9F4B-4537-4E3C-9549-BF552E2DED80}" type="pres">
      <dgm:prSet presAssocID="{17BFA5A2-ABDD-48DD-AAFA-22F43D87FC35}" presName="L" presStyleLbl="solidFgAcc1" presStyleIdx="2" presStyleCnt="3">
        <dgm:presLayoutVars>
          <dgm:chMax val="0"/>
          <dgm:chPref val="0"/>
        </dgm:presLayoutVars>
      </dgm:prSet>
      <dgm:spPr/>
    </dgm:pt>
    <dgm:pt modelId="{D230D845-D759-4C2C-A2D3-AF3AFA826819}" type="pres">
      <dgm:prSet presAssocID="{17BFA5A2-ABDD-48DD-AAFA-22F43D87FC3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98F3BB-7942-4C90-B62F-93C8AA660DDB}" type="pres">
      <dgm:prSet presAssocID="{17BFA5A2-ABDD-48DD-AAFA-22F43D87FC35}" presName="desTx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F07BE0-94FF-41ED-BC62-08B419A3B6F9}" type="pres">
      <dgm:prSet presAssocID="{17BFA5A2-ABDD-48DD-AAFA-22F43D87FC35}" presName="EmptyPlaceHolder" presStyleCnt="0"/>
      <dgm:spPr/>
    </dgm:pt>
  </dgm:ptLst>
  <dgm:cxnLst>
    <dgm:cxn modelId="{2F8A4688-2F2F-41E2-B86E-3337A1B1C2C6}" type="presOf" srcId="{D9A67F6B-3D91-47AC-9509-EE7F6DE34CDA}" destId="{916A5A41-D6F0-4EA9-AB50-F05D425BCA52}" srcOrd="0" destOrd="0" presId="urn:microsoft.com/office/officeart/2016/7/layout/AccentHomeChevronProcess"/>
    <dgm:cxn modelId="{E4F9D68D-7BA9-44D9-B82E-4962629C4524}" srcId="{D9A67F6B-3D91-47AC-9509-EE7F6DE34CDA}" destId="{02D74D69-297E-43BF-A5AF-D6AA0BFC05AB}" srcOrd="0" destOrd="0" parTransId="{E9E42E90-AF28-4A33-89F9-740E257D8458}" sibTransId="{E1B8E8B6-D39D-4B34-953B-0E9EBB93BC69}"/>
    <dgm:cxn modelId="{74398141-CD5E-456E-8A64-108F2DF3C195}" type="presOf" srcId="{6CFF382B-A01C-4893-950B-4C73B65EEEEC}" destId="{62911FCB-CF61-463E-9EA6-F7BF95A67E51}" srcOrd="0" destOrd="0" presId="urn:microsoft.com/office/officeart/2016/7/layout/AccentHomeChevronProcess"/>
    <dgm:cxn modelId="{B5E9ED37-0A29-4A10-8A37-501C86F172D5}" type="presOf" srcId="{AFFD43BC-53B9-4C99-8D86-1735EC123E5B}" destId="{9A98F3BB-7942-4C90-B62F-93C8AA660DDB}" srcOrd="0" destOrd="0" presId="urn:microsoft.com/office/officeart/2016/7/layout/AccentHomeChevronProcess"/>
    <dgm:cxn modelId="{8A943EDC-CA57-4942-A50E-C38A68CB04C5}" type="presOf" srcId="{A9C77153-0632-4305-8E03-2BCC6C8C7459}" destId="{A243EBB1-DEBB-487C-88D3-3EFD316D71E9}" srcOrd="0" destOrd="0" presId="urn:microsoft.com/office/officeart/2016/7/layout/AccentHomeChevronProcess"/>
    <dgm:cxn modelId="{A45608E4-F167-4840-8773-17AEB5ED8B6C}" srcId="{93F87D87-84E6-455D-9137-C7CF503EAEF1}" destId="{17BFA5A2-ABDD-48DD-AAFA-22F43D87FC35}" srcOrd="2" destOrd="0" parTransId="{67AE45E2-495F-4610-98C0-FE3E11BDA056}" sibTransId="{59F05DE8-7C2D-42A7-8ABD-84E0D78626E5}"/>
    <dgm:cxn modelId="{32E9EF89-75B0-46CE-9561-1B86E4154A71}" type="presOf" srcId="{02D74D69-297E-43BF-A5AF-D6AA0BFC05AB}" destId="{EDC85F65-41DE-490E-AF0A-69E363ACAF5F}" srcOrd="0" destOrd="0" presId="urn:microsoft.com/office/officeart/2016/7/layout/AccentHomeChevronProcess"/>
    <dgm:cxn modelId="{111157E0-EA47-436A-9E75-856959C340BD}" srcId="{93F87D87-84E6-455D-9137-C7CF503EAEF1}" destId="{A9C77153-0632-4305-8E03-2BCC6C8C7459}" srcOrd="0" destOrd="0" parTransId="{A4525C56-39CB-4215-A95D-39B6E499BA09}" sibTransId="{201200D3-7841-4E8A-9B28-5E6E7CCAD894}"/>
    <dgm:cxn modelId="{6F975387-7989-4884-8B34-39B1587E43F0}" srcId="{A9C77153-0632-4305-8E03-2BCC6C8C7459}" destId="{6CFF382B-A01C-4893-950B-4C73B65EEEEC}" srcOrd="0" destOrd="0" parTransId="{B7C96CB3-A68C-4183-8C40-4F9620236662}" sibTransId="{83CE1AC1-E70F-4806-860C-D78C14D0A733}"/>
    <dgm:cxn modelId="{30ECA7C1-90D7-49EA-B846-37B334451FB2}" srcId="{93F87D87-84E6-455D-9137-C7CF503EAEF1}" destId="{D9A67F6B-3D91-47AC-9509-EE7F6DE34CDA}" srcOrd="1" destOrd="0" parTransId="{96746EE7-6EAE-4F15-AD27-FE0DC224EFDA}" sibTransId="{F473B4B7-9265-47BE-A8FE-8AB348E2ABC2}"/>
    <dgm:cxn modelId="{9A58D734-49C1-4724-9B58-D4A95131C128}" srcId="{17BFA5A2-ABDD-48DD-AAFA-22F43D87FC35}" destId="{AFFD43BC-53B9-4C99-8D86-1735EC123E5B}" srcOrd="0" destOrd="0" parTransId="{4FC3A91A-3552-47D5-B1EF-BBF5663E3411}" sibTransId="{D92FFE60-F8F9-447A-B5A7-728DDC5B5773}"/>
    <dgm:cxn modelId="{37BA862A-B7BA-4E5F-BBDF-493DFC9AEECC}" type="presOf" srcId="{17BFA5A2-ABDD-48DD-AAFA-22F43D87FC35}" destId="{D230D845-D759-4C2C-A2D3-AF3AFA826819}" srcOrd="0" destOrd="0" presId="urn:microsoft.com/office/officeart/2016/7/layout/AccentHomeChevronProcess"/>
    <dgm:cxn modelId="{F1A8379B-E2A7-4A3D-B7A4-C12DDBC93167}" type="presOf" srcId="{93F87D87-84E6-455D-9137-C7CF503EAEF1}" destId="{B4A97AC6-5E92-4E9E-A1AD-4C4857E5F397}" srcOrd="0" destOrd="0" presId="urn:microsoft.com/office/officeart/2016/7/layout/AccentHomeChevronProcess"/>
    <dgm:cxn modelId="{42AEA83A-FB22-48EB-B3F7-0F5DC1E43396}" type="presParOf" srcId="{B4A97AC6-5E92-4E9E-A1AD-4C4857E5F397}" destId="{553C5494-7B0B-497B-BE50-ED8C67249709}" srcOrd="0" destOrd="0" presId="urn:microsoft.com/office/officeart/2016/7/layout/AccentHomeChevronProcess"/>
    <dgm:cxn modelId="{4BC8AF5E-6864-4EA6-A225-B02EDAD72EF8}" type="presParOf" srcId="{553C5494-7B0B-497B-BE50-ED8C67249709}" destId="{B1ED519E-9332-4298-8BC0-38E08B9E91EA}" srcOrd="0" destOrd="0" presId="urn:microsoft.com/office/officeart/2016/7/layout/AccentHomeChevronProcess"/>
    <dgm:cxn modelId="{FF954232-D3EF-4C77-B3D4-B757FD4D8B48}" type="presParOf" srcId="{553C5494-7B0B-497B-BE50-ED8C67249709}" destId="{A243EBB1-DEBB-487C-88D3-3EFD316D71E9}" srcOrd="1" destOrd="0" presId="urn:microsoft.com/office/officeart/2016/7/layout/AccentHomeChevronProcess"/>
    <dgm:cxn modelId="{D6C6A7FC-2376-4772-A623-857C1313A41A}" type="presParOf" srcId="{553C5494-7B0B-497B-BE50-ED8C67249709}" destId="{62911FCB-CF61-463E-9EA6-F7BF95A67E51}" srcOrd="2" destOrd="0" presId="urn:microsoft.com/office/officeart/2016/7/layout/AccentHomeChevronProcess"/>
    <dgm:cxn modelId="{2E749388-1101-4CEB-BA73-6AE7AE9D3C16}" type="presParOf" srcId="{553C5494-7B0B-497B-BE50-ED8C67249709}" destId="{1F6CE185-0298-4854-ACDD-FCA8D25F8C4E}" srcOrd="3" destOrd="0" presId="urn:microsoft.com/office/officeart/2016/7/layout/AccentHomeChevronProcess"/>
    <dgm:cxn modelId="{CD04EA8E-BBAA-43C1-B635-A9C040C18111}" type="presParOf" srcId="{B4A97AC6-5E92-4E9E-A1AD-4C4857E5F397}" destId="{FE981211-9F32-4655-B811-9BB6FC55B778}" srcOrd="1" destOrd="0" presId="urn:microsoft.com/office/officeart/2016/7/layout/AccentHomeChevronProcess"/>
    <dgm:cxn modelId="{D0797D91-199B-4B7C-92BF-29DCBDE644AB}" type="presParOf" srcId="{B4A97AC6-5E92-4E9E-A1AD-4C4857E5F397}" destId="{C3867B3C-A56E-47DC-912F-D3DBE275183F}" srcOrd="2" destOrd="0" presId="urn:microsoft.com/office/officeart/2016/7/layout/AccentHomeChevronProcess"/>
    <dgm:cxn modelId="{7A583192-7ACA-4A24-9F97-35141CAFA99C}" type="presParOf" srcId="{C3867B3C-A56E-47DC-912F-D3DBE275183F}" destId="{36775784-7760-420D-8D9A-5464FD9141AE}" srcOrd="0" destOrd="0" presId="urn:microsoft.com/office/officeart/2016/7/layout/AccentHomeChevronProcess"/>
    <dgm:cxn modelId="{0952F77C-310E-4DE7-A7C5-6BA9DC4B6D00}" type="presParOf" srcId="{C3867B3C-A56E-47DC-912F-D3DBE275183F}" destId="{916A5A41-D6F0-4EA9-AB50-F05D425BCA52}" srcOrd="1" destOrd="0" presId="urn:microsoft.com/office/officeart/2016/7/layout/AccentHomeChevronProcess"/>
    <dgm:cxn modelId="{DB5673B8-6B10-4AA5-9A39-2AD232483DC3}" type="presParOf" srcId="{C3867B3C-A56E-47DC-912F-D3DBE275183F}" destId="{EDC85F65-41DE-490E-AF0A-69E363ACAF5F}" srcOrd="2" destOrd="0" presId="urn:microsoft.com/office/officeart/2016/7/layout/AccentHomeChevronProcess"/>
    <dgm:cxn modelId="{DD571491-1AA9-4CBD-8FAA-7D18F8DFBD9C}" type="presParOf" srcId="{C3867B3C-A56E-47DC-912F-D3DBE275183F}" destId="{C701F89B-C91F-48B0-9B9A-DCDF7065C77C}" srcOrd="3" destOrd="0" presId="urn:microsoft.com/office/officeart/2016/7/layout/AccentHomeChevronProcess"/>
    <dgm:cxn modelId="{35E1908A-8F6D-453A-A9EF-428D6B84619C}" type="presParOf" srcId="{B4A97AC6-5E92-4E9E-A1AD-4C4857E5F397}" destId="{169F64FD-B028-48F0-B031-9535FE431B2C}" srcOrd="3" destOrd="0" presId="urn:microsoft.com/office/officeart/2016/7/layout/AccentHomeChevronProcess"/>
    <dgm:cxn modelId="{BFD7B8E2-7E95-42A3-B8CC-33310B978A5A}" type="presParOf" srcId="{B4A97AC6-5E92-4E9E-A1AD-4C4857E5F397}" destId="{9AEC58EE-9ED4-4404-9BF3-B8D89398206A}" srcOrd="4" destOrd="0" presId="urn:microsoft.com/office/officeart/2016/7/layout/AccentHomeChevronProcess"/>
    <dgm:cxn modelId="{3F893109-9373-4899-9261-D0B96189DE57}" type="presParOf" srcId="{9AEC58EE-9ED4-4404-9BF3-B8D89398206A}" destId="{3D8D9F4B-4537-4E3C-9549-BF552E2DED80}" srcOrd="0" destOrd="0" presId="urn:microsoft.com/office/officeart/2016/7/layout/AccentHomeChevronProcess"/>
    <dgm:cxn modelId="{4AD407CC-762B-4260-A50B-C73788967B1B}" type="presParOf" srcId="{9AEC58EE-9ED4-4404-9BF3-B8D89398206A}" destId="{D230D845-D759-4C2C-A2D3-AF3AFA826819}" srcOrd="1" destOrd="0" presId="urn:microsoft.com/office/officeart/2016/7/layout/AccentHomeChevronProcess"/>
    <dgm:cxn modelId="{1B0A4889-F86A-454C-A4B5-ABF4550F8BD6}" type="presParOf" srcId="{9AEC58EE-9ED4-4404-9BF3-B8D89398206A}" destId="{9A98F3BB-7942-4C90-B62F-93C8AA660DDB}" srcOrd="2" destOrd="0" presId="urn:microsoft.com/office/officeart/2016/7/layout/AccentHomeChevronProcess"/>
    <dgm:cxn modelId="{851C2561-38D6-4987-99E9-59B65F25D5FC}" type="presParOf" srcId="{9AEC58EE-9ED4-4404-9BF3-B8D89398206A}" destId="{7AF07BE0-94FF-41ED-BC62-08B419A3B6F9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59CA0D-CFAE-4115-AD2B-92BACDD43E15}">
      <dsp:nvSpPr>
        <dsp:cNvPr id="0" name=""/>
        <dsp:cNvSpPr/>
      </dsp:nvSpPr>
      <dsp:spPr>
        <a:xfrm>
          <a:off x="225147" y="4412676"/>
          <a:ext cx="6248400" cy="0"/>
        </a:xfrm>
        <a:prstGeom prst="line">
          <a:avLst/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50AE0A-E05A-4909-BA30-0ACD6407D672}">
      <dsp:nvSpPr>
        <dsp:cNvPr id="0" name=""/>
        <dsp:cNvSpPr/>
      </dsp:nvSpPr>
      <dsp:spPr>
        <a:xfrm>
          <a:off x="394302" y="2517361"/>
          <a:ext cx="6248400" cy="0"/>
        </a:xfrm>
        <a:prstGeom prst="line">
          <a:avLst/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47E9BE-AA21-40BD-A427-17B3FDDC6DB7}">
      <dsp:nvSpPr>
        <dsp:cNvPr id="0" name=""/>
        <dsp:cNvSpPr/>
      </dsp:nvSpPr>
      <dsp:spPr>
        <a:xfrm>
          <a:off x="69950" y="622047"/>
          <a:ext cx="6248400" cy="0"/>
        </a:xfrm>
        <a:prstGeom prst="line">
          <a:avLst/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FFB8A3-1EDC-427F-A046-5E36418C1527}">
      <dsp:nvSpPr>
        <dsp:cNvPr id="0" name=""/>
        <dsp:cNvSpPr/>
      </dsp:nvSpPr>
      <dsp:spPr>
        <a:xfrm>
          <a:off x="1694534" y="693"/>
          <a:ext cx="4623816" cy="621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b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MY" sz="3400" kern="1200" dirty="0"/>
        </a:p>
      </dsp:txBody>
      <dsp:txXfrm>
        <a:off x="1694534" y="693"/>
        <a:ext cx="4623816" cy="621353"/>
      </dsp:txXfrm>
    </dsp:sp>
    <dsp:sp modelId="{5837314A-03CE-4E60-82AC-6A05DFEF2F54}">
      <dsp:nvSpPr>
        <dsp:cNvPr id="0" name=""/>
        <dsp:cNvSpPr/>
      </dsp:nvSpPr>
      <dsp:spPr>
        <a:xfrm>
          <a:off x="-37800" y="0"/>
          <a:ext cx="1904386" cy="621353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>
            <a:lumMod val="7500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>
              <a:latin typeface="Bahnschrift SemiBold Condensed" panose="020B0502040204020203" pitchFamily="34" charset="0"/>
            </a:rPr>
            <a:t>NAME</a:t>
          </a:r>
          <a:endParaRPr lang="en-MY" sz="3200" kern="1200" dirty="0">
            <a:latin typeface="Bahnschrift SemiBold Condensed" panose="020B0502040204020203" pitchFamily="34" charset="0"/>
          </a:endParaRPr>
        </a:p>
      </dsp:txBody>
      <dsp:txXfrm>
        <a:off x="-7463" y="30337"/>
        <a:ext cx="1843712" cy="591016"/>
      </dsp:txXfrm>
    </dsp:sp>
    <dsp:sp modelId="{DACC99D7-C85A-470B-8153-E28FA1E77F77}">
      <dsp:nvSpPr>
        <dsp:cNvPr id="0" name=""/>
        <dsp:cNvSpPr/>
      </dsp:nvSpPr>
      <dsp:spPr>
        <a:xfrm>
          <a:off x="0" y="622047"/>
          <a:ext cx="6248400" cy="1242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>
              <a:latin typeface="Bahnschrift SemiBold" panose="020B0502040204020203" pitchFamily="34" charset="0"/>
            </a:rPr>
            <a:t>JESSLYN NOVERLITA</a:t>
          </a:r>
          <a:endParaRPr lang="en-MY" sz="2800" kern="1200" dirty="0">
            <a:latin typeface="Bahnschrift SemiBold" panose="020B0502040204020203" pitchFamily="34" charset="0"/>
          </a:endParaRPr>
        </a:p>
      </dsp:txBody>
      <dsp:txXfrm>
        <a:off x="0" y="622047"/>
        <a:ext cx="6248400" cy="1242893"/>
      </dsp:txXfrm>
    </dsp:sp>
    <dsp:sp modelId="{7598B296-9456-47C4-B01F-D9DD6FAD8AF6}">
      <dsp:nvSpPr>
        <dsp:cNvPr id="0" name=""/>
        <dsp:cNvSpPr/>
      </dsp:nvSpPr>
      <dsp:spPr>
        <a:xfrm>
          <a:off x="2018886" y="1896008"/>
          <a:ext cx="4623816" cy="621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MY" sz="3300" kern="1200"/>
        </a:p>
      </dsp:txBody>
      <dsp:txXfrm>
        <a:off x="2018886" y="1896008"/>
        <a:ext cx="4623816" cy="621353"/>
      </dsp:txXfrm>
    </dsp:sp>
    <dsp:sp modelId="{87AB1EB0-7DF3-4D97-B3B4-0D2F5F5C1202}">
      <dsp:nvSpPr>
        <dsp:cNvPr id="0" name=""/>
        <dsp:cNvSpPr/>
      </dsp:nvSpPr>
      <dsp:spPr>
        <a:xfrm>
          <a:off x="-50362" y="1921172"/>
          <a:ext cx="3201795" cy="621353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>
            <a:lumMod val="7500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>
              <a:latin typeface="Bahnschrift SemiBold Condensed" panose="020B0502040204020203" pitchFamily="34" charset="0"/>
            </a:rPr>
            <a:t>DATE OF BIRTH</a:t>
          </a:r>
          <a:endParaRPr lang="en-MY" sz="3300" kern="1200" dirty="0">
            <a:latin typeface="Bahnschrift SemiBold Condensed" panose="020B0502040204020203" pitchFamily="34" charset="0"/>
          </a:endParaRPr>
        </a:p>
      </dsp:txBody>
      <dsp:txXfrm>
        <a:off x="-20025" y="1951509"/>
        <a:ext cx="3141121" cy="591016"/>
      </dsp:txXfrm>
    </dsp:sp>
    <dsp:sp modelId="{C5A6A676-DA76-4065-AEB6-A6F19A864B2A}">
      <dsp:nvSpPr>
        <dsp:cNvPr id="0" name=""/>
        <dsp:cNvSpPr/>
      </dsp:nvSpPr>
      <dsp:spPr>
        <a:xfrm>
          <a:off x="0" y="2517361"/>
          <a:ext cx="6248400" cy="1242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>
              <a:latin typeface="Bahnschrift SemiBold" panose="020B0502040204020203" pitchFamily="34" charset="0"/>
            </a:rPr>
            <a:t>PALEMBANG, 10</a:t>
          </a:r>
          <a:r>
            <a:rPr lang="en-US" sz="2800" kern="1200" baseline="30000" dirty="0">
              <a:latin typeface="Bahnschrift SemiBold" panose="020B0502040204020203" pitchFamily="34" charset="0"/>
            </a:rPr>
            <a:t>th</a:t>
          </a:r>
          <a:r>
            <a:rPr lang="en-US" sz="2800" kern="1200" dirty="0">
              <a:latin typeface="Bahnschrift SemiBold" panose="020B0502040204020203" pitchFamily="34" charset="0"/>
            </a:rPr>
            <a:t> of NOVEMBER 2001</a:t>
          </a:r>
          <a:endParaRPr lang="en-MY" sz="2800" kern="1200" dirty="0">
            <a:latin typeface="Bahnschrift SemiBold" panose="020B0502040204020203" pitchFamily="34" charset="0"/>
          </a:endParaRPr>
        </a:p>
      </dsp:txBody>
      <dsp:txXfrm>
        <a:off x="0" y="2517361"/>
        <a:ext cx="6248400" cy="1242893"/>
      </dsp:txXfrm>
    </dsp:sp>
    <dsp:sp modelId="{17835472-5DD5-4C32-B852-35682282464D}">
      <dsp:nvSpPr>
        <dsp:cNvPr id="0" name=""/>
        <dsp:cNvSpPr/>
      </dsp:nvSpPr>
      <dsp:spPr>
        <a:xfrm>
          <a:off x="1849731" y="3791322"/>
          <a:ext cx="4623816" cy="6213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865" tIns="62865" rIns="62865" bIns="62865" numCol="1" spcCol="1270" anchor="b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MY" sz="3300" kern="1200" dirty="0"/>
        </a:p>
      </dsp:txBody>
      <dsp:txXfrm>
        <a:off x="1849731" y="3791322"/>
        <a:ext cx="4623816" cy="621353"/>
      </dsp:txXfrm>
    </dsp:sp>
    <dsp:sp modelId="{1E1D3E25-7BDE-4067-A3E8-613C8A8E838A}">
      <dsp:nvSpPr>
        <dsp:cNvPr id="0" name=""/>
        <dsp:cNvSpPr/>
      </dsp:nvSpPr>
      <dsp:spPr>
        <a:xfrm>
          <a:off x="-40594" y="3799710"/>
          <a:ext cx="2525172" cy="621353"/>
        </a:xfrm>
        <a:prstGeom prst="round2SameRect">
          <a:avLst>
            <a:gd name="adj1" fmla="val 16670"/>
            <a:gd name="adj2" fmla="val 0"/>
          </a:avLst>
        </a:prstGeom>
        <a:solidFill>
          <a:schemeClr val="accent3">
            <a:lumMod val="7500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>
              <a:latin typeface="Bahnschrift SemiBold" panose="020B0502040204020203" pitchFamily="34" charset="0"/>
            </a:rPr>
            <a:t>MAJOR</a:t>
          </a:r>
          <a:endParaRPr lang="en-MY" sz="3300" kern="1200" dirty="0">
            <a:latin typeface="Bahnschrift SemiBold" panose="020B0502040204020203" pitchFamily="34" charset="0"/>
          </a:endParaRPr>
        </a:p>
      </dsp:txBody>
      <dsp:txXfrm>
        <a:off x="-10257" y="3830047"/>
        <a:ext cx="2464498" cy="591016"/>
      </dsp:txXfrm>
    </dsp:sp>
    <dsp:sp modelId="{00FF1277-4AD4-410A-94D4-BC9BAB730F63}">
      <dsp:nvSpPr>
        <dsp:cNvPr id="0" name=""/>
        <dsp:cNvSpPr/>
      </dsp:nvSpPr>
      <dsp:spPr>
        <a:xfrm>
          <a:off x="0" y="4412676"/>
          <a:ext cx="6248400" cy="1242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>
              <a:latin typeface="Bahnschrift SemiBold" panose="020B0502040204020203" pitchFamily="34" charset="0"/>
            </a:rPr>
            <a:t>BACHELOR OF ENGINEERING IN COMPUTER SCIENCE AND TECHNOLOGY</a:t>
          </a:r>
          <a:endParaRPr lang="en-MY" sz="2700" kern="1200" dirty="0">
            <a:latin typeface="Bahnschrift SemiBold" panose="020B0502040204020203" pitchFamily="34" charset="0"/>
          </a:endParaRPr>
        </a:p>
      </dsp:txBody>
      <dsp:txXfrm>
        <a:off x="0" y="4412676"/>
        <a:ext cx="6248400" cy="12428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C90704-3CF6-43F0-B4CD-8F4108BF34C0}">
      <dsp:nvSpPr>
        <dsp:cNvPr id="0" name=""/>
        <dsp:cNvSpPr/>
      </dsp:nvSpPr>
      <dsp:spPr>
        <a:xfrm>
          <a:off x="0" y="0"/>
          <a:ext cx="672890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D67119-89E6-4AD8-9D68-B7A9F63CFC41}">
      <dsp:nvSpPr>
        <dsp:cNvPr id="0" name=""/>
        <dsp:cNvSpPr/>
      </dsp:nvSpPr>
      <dsp:spPr>
        <a:xfrm>
          <a:off x="0" y="0"/>
          <a:ext cx="1345780" cy="4952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MY" sz="3500" kern="1200" dirty="0"/>
        </a:p>
      </dsp:txBody>
      <dsp:txXfrm>
        <a:off x="0" y="0"/>
        <a:ext cx="1345780" cy="4952491"/>
      </dsp:txXfrm>
    </dsp:sp>
    <dsp:sp modelId="{5A0B11BD-6169-4EC4-8106-B9EC014098D5}">
      <dsp:nvSpPr>
        <dsp:cNvPr id="0" name=""/>
        <dsp:cNvSpPr/>
      </dsp:nvSpPr>
      <dsp:spPr>
        <a:xfrm>
          <a:off x="1446714" y="77382"/>
          <a:ext cx="5282188" cy="1547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/>
            <a:t>MOVIE</a:t>
          </a:r>
          <a:endParaRPr lang="en-MY" sz="6500" kern="1200" dirty="0"/>
        </a:p>
      </dsp:txBody>
      <dsp:txXfrm>
        <a:off x="1446714" y="77382"/>
        <a:ext cx="5282188" cy="1547653"/>
      </dsp:txXfrm>
    </dsp:sp>
    <dsp:sp modelId="{83B18311-9101-4A67-957A-E3719FB7D044}">
      <dsp:nvSpPr>
        <dsp:cNvPr id="0" name=""/>
        <dsp:cNvSpPr/>
      </dsp:nvSpPr>
      <dsp:spPr>
        <a:xfrm>
          <a:off x="1345780" y="1625036"/>
          <a:ext cx="53831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4A032D-46BB-466F-BD0F-F825E2E7992A}">
      <dsp:nvSpPr>
        <dsp:cNvPr id="0" name=""/>
        <dsp:cNvSpPr/>
      </dsp:nvSpPr>
      <dsp:spPr>
        <a:xfrm>
          <a:off x="1446714" y="1702419"/>
          <a:ext cx="5282188" cy="1547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/>
            <a:t>MAKEUP</a:t>
          </a:r>
          <a:endParaRPr lang="en-MY" sz="6500" kern="1200" dirty="0"/>
        </a:p>
      </dsp:txBody>
      <dsp:txXfrm>
        <a:off x="1446714" y="1702419"/>
        <a:ext cx="5282188" cy="1547653"/>
      </dsp:txXfrm>
    </dsp:sp>
    <dsp:sp modelId="{29319CD9-3A4E-44C2-8B87-6BEC00DD268D}">
      <dsp:nvSpPr>
        <dsp:cNvPr id="0" name=""/>
        <dsp:cNvSpPr/>
      </dsp:nvSpPr>
      <dsp:spPr>
        <a:xfrm>
          <a:off x="1345780" y="3250072"/>
          <a:ext cx="53831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1FA85A-71C2-48BB-8ABA-AD5077D9DB5C}">
      <dsp:nvSpPr>
        <dsp:cNvPr id="0" name=""/>
        <dsp:cNvSpPr/>
      </dsp:nvSpPr>
      <dsp:spPr>
        <a:xfrm>
          <a:off x="1446714" y="3327455"/>
          <a:ext cx="5282188" cy="1547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lvl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/>
            <a:t>BOOKS</a:t>
          </a:r>
          <a:endParaRPr lang="en-MY" sz="6500" kern="1200" dirty="0"/>
        </a:p>
      </dsp:txBody>
      <dsp:txXfrm>
        <a:off x="1446714" y="3327455"/>
        <a:ext cx="5282188" cy="1547653"/>
      </dsp:txXfrm>
    </dsp:sp>
    <dsp:sp modelId="{516D27AC-7815-491D-8A29-FB791E78D958}">
      <dsp:nvSpPr>
        <dsp:cNvPr id="0" name=""/>
        <dsp:cNvSpPr/>
      </dsp:nvSpPr>
      <dsp:spPr>
        <a:xfrm>
          <a:off x="1345780" y="4875109"/>
          <a:ext cx="538312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D519E-9332-4298-8BC0-38E08B9E91EA}">
      <dsp:nvSpPr>
        <dsp:cNvPr id="0" name=""/>
        <dsp:cNvSpPr/>
      </dsp:nvSpPr>
      <dsp:spPr>
        <a:xfrm rot="5400000">
          <a:off x="-528008" y="1129909"/>
          <a:ext cx="1344338" cy="279486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43EBB1-DEBB-487C-88D3-3EFD316D71E9}">
      <dsp:nvSpPr>
        <dsp:cNvPr id="0" name=""/>
        <dsp:cNvSpPr/>
      </dsp:nvSpPr>
      <dsp:spPr>
        <a:xfrm>
          <a:off x="4417" y="1941821"/>
          <a:ext cx="3493583" cy="448112"/>
        </a:xfrm>
        <a:prstGeom prst="homePlate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Comic Sans MS" panose="030F0702030302020204" pitchFamily="66" charset="0"/>
            </a:rPr>
            <a:t>2014-2016</a:t>
          </a:r>
        </a:p>
      </dsp:txBody>
      <dsp:txXfrm>
        <a:off x="4417" y="1941821"/>
        <a:ext cx="3437569" cy="448112"/>
      </dsp:txXfrm>
    </dsp:sp>
    <dsp:sp modelId="{62911FCB-CF61-463E-9EA6-F7BF95A67E51}">
      <dsp:nvSpPr>
        <dsp:cNvPr id="0" name=""/>
        <dsp:cNvSpPr/>
      </dsp:nvSpPr>
      <dsp:spPr>
        <a:xfrm>
          <a:off x="283903" y="765175"/>
          <a:ext cx="2836790" cy="1008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 dirty="0"/>
        </a:p>
      </dsp:txBody>
      <dsp:txXfrm>
        <a:off x="283903" y="765175"/>
        <a:ext cx="2836790" cy="1008954"/>
      </dsp:txXfrm>
    </dsp:sp>
    <dsp:sp modelId="{36775784-7760-420D-8D9A-5464FD9141AE}">
      <dsp:nvSpPr>
        <dsp:cNvPr id="0" name=""/>
        <dsp:cNvSpPr/>
      </dsp:nvSpPr>
      <dsp:spPr>
        <a:xfrm rot="5400000">
          <a:off x="2860767" y="1129909"/>
          <a:ext cx="1344338" cy="279486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6A5A41-D6F0-4EA9-AB50-F05D425BCA52}">
      <dsp:nvSpPr>
        <dsp:cNvPr id="0" name=""/>
        <dsp:cNvSpPr/>
      </dsp:nvSpPr>
      <dsp:spPr>
        <a:xfrm>
          <a:off x="3393193" y="1941821"/>
          <a:ext cx="3493583" cy="448112"/>
        </a:xfrm>
        <a:prstGeom prst="chevron">
          <a:avLst>
            <a:gd name="adj" fmla="val 25000"/>
          </a:avLst>
        </a:prstGeom>
        <a:solidFill>
          <a:schemeClr val="accent2">
            <a:hueOff val="632318"/>
            <a:satOff val="-1859"/>
            <a:lumOff val="-1372"/>
            <a:alphaOff val="0"/>
          </a:schemeClr>
        </a:solidFill>
        <a:ln w="12700" cap="flat" cmpd="sng" algn="in">
          <a:solidFill>
            <a:schemeClr val="accent2">
              <a:hueOff val="632318"/>
              <a:satOff val="-1859"/>
              <a:lumOff val="-137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Comic Sans MS" panose="030F0702030302020204" pitchFamily="66" charset="0"/>
            </a:rPr>
            <a:t>2016-2019</a:t>
          </a:r>
          <a:endParaRPr lang="en-US" sz="1200" kern="1200" dirty="0">
            <a:latin typeface="Comic Sans MS" panose="030F0702030302020204" pitchFamily="66" charset="0"/>
          </a:endParaRPr>
        </a:p>
      </dsp:txBody>
      <dsp:txXfrm>
        <a:off x="3505221" y="1941821"/>
        <a:ext cx="3269527" cy="448112"/>
      </dsp:txXfrm>
    </dsp:sp>
    <dsp:sp modelId="{EDC85F65-41DE-490E-AF0A-69E363ACAF5F}">
      <dsp:nvSpPr>
        <dsp:cNvPr id="0" name=""/>
        <dsp:cNvSpPr/>
      </dsp:nvSpPr>
      <dsp:spPr>
        <a:xfrm>
          <a:off x="3672680" y="765175"/>
          <a:ext cx="2836790" cy="683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>
              <a:latin typeface="Lucida Console" panose="020B0609040504020204" pitchFamily="49" charset="0"/>
            </a:rPr>
            <a:t>IGNATIUS</a:t>
          </a:r>
          <a:r>
            <a:rPr lang="en-US" sz="2100" kern="1200" baseline="0" dirty="0">
              <a:latin typeface="Lucida Console" panose="020B0609040504020204" pitchFamily="49" charset="0"/>
            </a:rPr>
            <a:t> GLOBAL SENIOR HIGHSCHOOL</a:t>
          </a:r>
          <a:endParaRPr lang="en-US" sz="2100" kern="1200" dirty="0">
            <a:latin typeface="Lucida Console" panose="020B0609040504020204" pitchFamily="49" charset="0"/>
          </a:endParaRPr>
        </a:p>
      </dsp:txBody>
      <dsp:txXfrm>
        <a:off x="3672680" y="765175"/>
        <a:ext cx="2836790" cy="683207"/>
      </dsp:txXfrm>
    </dsp:sp>
    <dsp:sp modelId="{3D8D9F4B-4537-4E3C-9549-BF552E2DED80}">
      <dsp:nvSpPr>
        <dsp:cNvPr id="0" name=""/>
        <dsp:cNvSpPr/>
      </dsp:nvSpPr>
      <dsp:spPr>
        <a:xfrm rot="5400000">
          <a:off x="6249544" y="1129909"/>
          <a:ext cx="1344338" cy="279486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30D845-D759-4C2C-A2D3-AF3AFA826819}">
      <dsp:nvSpPr>
        <dsp:cNvPr id="0" name=""/>
        <dsp:cNvSpPr/>
      </dsp:nvSpPr>
      <dsp:spPr>
        <a:xfrm>
          <a:off x="6781969" y="1941821"/>
          <a:ext cx="3493583" cy="448112"/>
        </a:xfrm>
        <a:prstGeom prst="chevron">
          <a:avLst>
            <a:gd name="adj" fmla="val 25000"/>
          </a:avLst>
        </a:prstGeom>
        <a:solidFill>
          <a:schemeClr val="accent2">
            <a:hueOff val="1264637"/>
            <a:satOff val="-3718"/>
            <a:lumOff val="-2745"/>
            <a:alphaOff val="0"/>
          </a:schemeClr>
        </a:solidFill>
        <a:ln w="12700" cap="flat" cmpd="sng" algn="in">
          <a:solidFill>
            <a:schemeClr val="accent2">
              <a:hueOff val="1264637"/>
              <a:satOff val="-3718"/>
              <a:lumOff val="-274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>
              <a:latin typeface="Comic Sans MS" panose="030F0702030302020204" pitchFamily="66" charset="0"/>
            </a:rPr>
            <a:t>2019 (current study)</a:t>
          </a:r>
          <a:endParaRPr lang="en-US" sz="1300" kern="1200" dirty="0">
            <a:latin typeface="Comic Sans MS" panose="030F0702030302020204" pitchFamily="66" charset="0"/>
          </a:endParaRPr>
        </a:p>
      </dsp:txBody>
      <dsp:txXfrm>
        <a:off x="6893997" y="1941821"/>
        <a:ext cx="3269527" cy="448112"/>
      </dsp:txXfrm>
    </dsp:sp>
    <dsp:sp modelId="{9A98F3BB-7942-4C90-B62F-93C8AA660DDB}">
      <dsp:nvSpPr>
        <dsp:cNvPr id="0" name=""/>
        <dsp:cNvSpPr/>
      </dsp:nvSpPr>
      <dsp:spPr>
        <a:xfrm>
          <a:off x="7061456" y="765175"/>
          <a:ext cx="2836790" cy="6832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>
              <a:latin typeface="Lucida Console" panose="020B0609040504020204" pitchFamily="49" charset="0"/>
            </a:rPr>
            <a:t>XIAMEN</a:t>
          </a:r>
          <a:r>
            <a:rPr lang="en-US" sz="2100" kern="1200" baseline="0" dirty="0">
              <a:latin typeface="Lucida Console" panose="020B0609040504020204" pitchFamily="49" charset="0"/>
            </a:rPr>
            <a:t> UNIVERSITY MALAYSIA</a:t>
          </a:r>
          <a:endParaRPr lang="en-US" sz="2100" kern="1200" dirty="0">
            <a:latin typeface="Lucida Console" panose="020B0609040504020204" pitchFamily="49" charset="0"/>
          </a:endParaRPr>
        </a:p>
      </dsp:txBody>
      <dsp:txXfrm>
        <a:off x="7061456" y="765175"/>
        <a:ext cx="2836790" cy="6832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fif>
</file>

<file path=ppt/media/image3.jfif>
</file>

<file path=ppt/media/image4.jf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82080-DFB7-4D58-B854-701FE7156F4E}" type="datetimeFigureOut">
              <a:rPr lang="en-US" smtClean="0"/>
              <a:t>9/27/2019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9827E-D12D-45BE-8B06-B53B720C90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02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46E64283-4DED-4BB4-B905-C8E06E9743AB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5B138-D4A0-4DE4-B999-8DAC2C156CD0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E6B95E82-E30C-4C29-BF62-FDAFBBD67D71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268169-F9D5-439A-9DCC-1A8DE3F7B049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914F06C-EF64-44BE-B33D-87D4EE4B0C4E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20723-E7A2-44D8-945E-35A8A775075C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140AF-8F6E-4802-9332-ADA3EE94DFE8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740EC-09F9-4174-96A8-01B02B8CB2F9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0CB46D-89DC-4C6F-8C9B-88EE87C6478C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12D9C-C0C3-4E55-9C15-34AA9C9AE431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EA57-A89A-4F58-8F39-5DB3E3DD9E65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4032D038-A2DC-4C64-8132-9648D2DE7706}" type="datetime1">
              <a:rPr lang="en-US" smtClean="0"/>
              <a:t>9/27/2019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fif"/><Relationship Id="rId3" Type="http://schemas.openxmlformats.org/officeDocument/2006/relationships/diagramLayout" Target="../diagrams/layout2.xml"/><Relationship Id="rId7" Type="http://schemas.openxmlformats.org/officeDocument/2006/relationships/image" Target="../media/image2.jfi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5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62219-1CC5-461F-B93A-AD74100DF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19035" y="1033956"/>
            <a:ext cx="6668970" cy="4268965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4800" dirty="0">
                <a:solidFill>
                  <a:schemeClr val="accent3">
                    <a:lumMod val="75000"/>
                  </a:schemeClr>
                </a:solidFill>
                <a:latin typeface="Lucida Console" panose="020B0609040504020204" pitchFamily="49" charset="0"/>
              </a:rPr>
              <a:t>SELF</a:t>
            </a:r>
            <a:br>
              <a:rPr lang="en-US" sz="4800" dirty="0">
                <a:solidFill>
                  <a:schemeClr val="accent3">
                    <a:lumMod val="75000"/>
                  </a:schemeClr>
                </a:solidFill>
                <a:latin typeface="Lucida Console" panose="020B0609040504020204" pitchFamily="49" charset="0"/>
              </a:rPr>
            </a:br>
            <a:r>
              <a:rPr lang="en-US" sz="4800" dirty="0">
                <a:solidFill>
                  <a:schemeClr val="accent3">
                    <a:lumMod val="75000"/>
                  </a:schemeClr>
                </a:solidFill>
                <a:latin typeface="Lucida Console" panose="020B0609040504020204" pitchFamily="49" charset="0"/>
              </a:rPr>
              <a:t>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BC79F-F6F5-4F2D-8F47-A2F710579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91454" y="5537925"/>
            <a:ext cx="5946954" cy="706355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mic Sans MS" panose="030F0702030302020204" pitchFamily="66" charset="0"/>
              </a:rPr>
              <a:t>JESSLYN NOVERLITA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mic Sans MS" panose="030F0702030302020204" pitchFamily="66" charset="0"/>
              </a:rPr>
              <a:t>(CST1909850)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BFEC06-B1D3-4F3C-9119-B7D9ACA1518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04" r="7579" b="-1"/>
          <a:stretch/>
        </p:blipFill>
        <p:spPr>
          <a:xfrm>
            <a:off x="20" y="10"/>
            <a:ext cx="4635294" cy="6857990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C7A4BEB-4899-4448-A309-875F28EA60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69584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 6">
            <a:extLst>
              <a:ext uri="{FF2B5EF4-FFF2-40B4-BE49-F238E27FC236}">
                <a16:creationId xmlns:a16="http://schemas.microsoft.com/office/drawing/2014/main" id="{9D7560CF-257B-4022-9664-FA9DE30306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03CEF3-1921-497F-A675-0A33BEB9E269}"/>
              </a:ext>
            </a:extLst>
          </p:cNvPr>
          <p:cNvSpPr txBox="1"/>
          <p:nvPr/>
        </p:nvSpPr>
        <p:spPr>
          <a:xfrm>
            <a:off x="6020451" y="1440158"/>
            <a:ext cx="56345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i="1" dirty="0">
                <a:latin typeface="Lucida Console" panose="020B0609040504020204" pitchFamily="49" charset="0"/>
              </a:rPr>
              <a:t>SELF INTRODUCTION</a:t>
            </a:r>
            <a:endParaRPr lang="en-MY" sz="4800" b="1" i="1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9343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olidDmn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2E03C-EC29-49FA-B872-62B054A4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Ink Free" panose="03080402000500000000" pitchFamily="66" charset="0"/>
              </a:rPr>
              <a:t>PROFILE</a:t>
            </a:r>
            <a:endParaRPr lang="en-MY" b="1" dirty="0">
              <a:latin typeface="Ink Free" panose="03080402000500000000" pitchFamily="66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B9C26EA-7D70-4DB5-96B7-735D39E726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1839775"/>
              </p:ext>
            </p:extLst>
          </p:nvPr>
        </p:nvGraphicFramePr>
        <p:xfrm>
          <a:off x="5181600" y="568325"/>
          <a:ext cx="6248400" cy="565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ACE0946-9373-42DC-BDE7-B6401B9B4144}"/>
              </a:ext>
            </a:extLst>
          </p:cNvPr>
          <p:cNvSpPr txBox="1"/>
          <p:nvPr/>
        </p:nvSpPr>
        <p:spPr>
          <a:xfrm>
            <a:off x="360727" y="2615738"/>
            <a:ext cx="4093827" cy="11252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Bahnschrift SemiBold" panose="020B0502040204020203" pitchFamily="34" charset="0"/>
              </a:rPr>
              <a:t>AGE : 18 YEARS OLD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Bahnschrift SemiBold" panose="020B0502040204020203" pitchFamily="34" charset="0"/>
              </a:rPr>
              <a:t>NATIONALITY : INDONESIA</a:t>
            </a:r>
          </a:p>
        </p:txBody>
      </p:sp>
    </p:spTree>
    <p:extLst>
      <p:ext uri="{BB962C8B-B14F-4D97-AF65-F5344CB8AC3E}">
        <p14:creationId xmlns:p14="http://schemas.microsoft.com/office/powerpoint/2010/main" val="345297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4" grpId="0">
        <p:bldAsOne/>
      </p:bldGraphic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Dmnd">
          <a:fgClr>
            <a:schemeClr val="accent3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4F65A-643C-48F2-B8DE-20B1ACAC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35902"/>
            <a:ext cx="3833906" cy="5176268"/>
          </a:xfrm>
        </p:spPr>
        <p:txBody>
          <a:bodyPr>
            <a:normAutofit/>
          </a:bodyPr>
          <a:lstStyle/>
          <a:p>
            <a:pPr algn="l"/>
            <a:r>
              <a:rPr lang="en-US" sz="6000" dirty="0">
                <a:solidFill>
                  <a:schemeClr val="accent3">
                    <a:lumMod val="75000"/>
                  </a:schemeClr>
                </a:solidFill>
                <a:latin typeface="Bahnschrift SemiLight" panose="020B0502040204020203" pitchFamily="34" charset="0"/>
              </a:rPr>
              <a:t>FAVORITE</a:t>
            </a:r>
            <a:endParaRPr lang="en-MY" sz="6000" dirty="0">
              <a:solidFill>
                <a:schemeClr val="accent3">
                  <a:lumMod val="75000"/>
                </a:schemeClr>
              </a:solidFill>
              <a:latin typeface="Bahnschrift SemiLight" panose="020B0502040204020203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F03595F-5253-45CF-B27A-005CD38FD6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113818"/>
              </p:ext>
            </p:extLst>
          </p:nvPr>
        </p:nvGraphicFramePr>
        <p:xfrm>
          <a:off x="4160379" y="1185841"/>
          <a:ext cx="6728903" cy="49524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8644B8A-32E7-4686-A8EA-344B72640A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9671" y="2135117"/>
            <a:ext cx="2857500" cy="2143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205913-0E22-4FFA-9FF5-EE8F47FD73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2000" y="1345830"/>
            <a:ext cx="1655427" cy="24831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9BEAC50-7F0B-4F9C-B1D7-0E8CEE9366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387" y="4021618"/>
            <a:ext cx="2526567" cy="180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57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narVert">
          <a:fgClr>
            <a:schemeClr val="accent3">
              <a:lumMod val="60000"/>
              <a:lumOff val="4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3E90B9-CE78-4CCC-BB4C-F36D71023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7169753" cy="1232750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EDUCATION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6C21149-7D17-44C2-AFB6-4D931DC55F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676579"/>
            <a:ext cx="8129873" cy="602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Freeform 6">
            <a:extLst>
              <a:ext uri="{FF2B5EF4-FFF2-40B4-BE49-F238E27FC236}">
                <a16:creationId xmlns:a16="http://schemas.microsoft.com/office/drawing/2014/main" id="{C2E5FCF0-567A-448C-A6E3-920BFC702C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938535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34" name="Content Placeholder 2" descr="accent home chevron process timeline SmartArt">
            <a:extLst>
              <a:ext uri="{FF2B5EF4-FFF2-40B4-BE49-F238E27FC236}">
                <a16:creationId xmlns:a16="http://schemas.microsoft.com/office/drawing/2014/main" id="{9EBBB809-0F32-4239-BB06-9454FB6F49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1331436"/>
              </p:ext>
            </p:extLst>
          </p:nvPr>
        </p:nvGraphicFramePr>
        <p:xfrm>
          <a:off x="960120" y="2917149"/>
          <a:ext cx="10279971" cy="2987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ADF8278-FAD8-467E-A3B5-6EACBC77450E}"/>
              </a:ext>
            </a:extLst>
          </p:cNvPr>
          <p:cNvSpPr txBox="1"/>
          <p:nvPr/>
        </p:nvSpPr>
        <p:spPr>
          <a:xfrm>
            <a:off x="1145569" y="3510170"/>
            <a:ext cx="29193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ucida Console" panose="020B0609040504020204" pitchFamily="49" charset="0"/>
              </a:rPr>
              <a:t>IGNATIUS GLOBAL JUNIOR HIGHSCHOOL</a:t>
            </a:r>
            <a:endParaRPr lang="en-MY" sz="2000" dirty="0">
              <a:latin typeface="Lucida Console" panose="020B0609040504020204" pitchFamily="49" charset="0"/>
            </a:endParaRPr>
          </a:p>
        </p:txBody>
      </p:sp>
      <p:pic>
        <p:nvPicPr>
          <p:cNvPr id="1026" name="Picture 2" descr="Hasil gambar untuk education icon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979" y="475443"/>
            <a:ext cx="1335112" cy="133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669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P spid="3" grpId="0"/>
    </p:bld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CBBD45-8B40-43D7-9EDE-9F29D8BA801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5F677CF-1C0A-4204-9388-FE47755154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37D0EA-FE7E-4E9C-9357-7A88A33B42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 design</Template>
  <TotalTime>0</TotalTime>
  <Words>61</Words>
  <Application>Microsoft Office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5" baseType="lpstr">
      <vt:lpstr>Arial</vt:lpstr>
      <vt:lpstr>Bahnschrift SemiBold</vt:lpstr>
      <vt:lpstr>Bahnschrift SemiBold Condensed</vt:lpstr>
      <vt:lpstr>Bahnschrift SemiLight</vt:lpstr>
      <vt:lpstr>Calibri</vt:lpstr>
      <vt:lpstr>Century Schoolbook</vt:lpstr>
      <vt:lpstr>Comic Sans MS</vt:lpstr>
      <vt:lpstr>Corbel</vt:lpstr>
      <vt:lpstr>Ink Free</vt:lpstr>
      <vt:lpstr>Lucida Console</vt:lpstr>
      <vt:lpstr>Headlines</vt:lpstr>
      <vt:lpstr>SELF INTRODUCTION</vt:lpstr>
      <vt:lpstr>PROFILE</vt:lpstr>
      <vt:lpstr>FAVORITE</vt:lpstr>
      <vt:lpstr>EDUCATION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2019-09-27T07:13:55Z</dcterms:created>
  <dcterms:modified xsi:type="dcterms:W3CDTF">2019-09-27T08:45:45Z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